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1" r:id="rId15"/>
    <p:sldId id="303" r:id="rId16"/>
    <p:sldId id="1660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3061" autoAdjust="0"/>
  </p:normalViewPr>
  <p:slideViewPr>
    <p:cSldViewPr>
      <p:cViewPr varScale="1">
        <p:scale>
          <a:sx n="174" d="100"/>
          <a:sy n="174" d="100"/>
        </p:scale>
        <p:origin x="176" y="3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42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Segment Routing with 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495551"/>
            <a:ext cx="48768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07" y="857250"/>
            <a:ext cx="8077200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07" y="857250"/>
            <a:ext cx="8077200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transit 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9718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7772400" cy="32004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Draft to progress in MPLS WG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IANA code-points allocated by MPLS WG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Keep SPRING WG in the loop for SR aspects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SPRING WG about the milestones (adoption, Last Call)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IPPM WG about the milestones (adoption, Last Call) as IOAM base work is done in IPPM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9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SR-MPLS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600" dirty="0"/>
              <a:t>Oct 2018</a:t>
            </a:r>
          </a:p>
          <a:p>
            <a:pPr lvl="1"/>
            <a:r>
              <a:rPr lang="en-US" sz="1600" dirty="0"/>
              <a:t>Draft was first published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</a:t>
            </a:r>
            <a:r>
              <a:rPr lang="en-US" sz="1600" i="1" dirty="0" err="1"/>
              <a:t>ioam</a:t>
            </a:r>
            <a:r>
              <a:rPr lang="en-US" sz="1600" i="1" dirty="0"/>
              <a:t>-</a:t>
            </a:r>
            <a:r>
              <a:rPr lang="en-US" sz="1600" i="1" dirty="0" err="1"/>
              <a:t>sr-mpls</a:t>
            </a:r>
            <a:endParaRPr lang="en-US" sz="1600" i="1" dirty="0"/>
          </a:p>
          <a:p>
            <a:r>
              <a:rPr lang="en-US" sz="1600" dirty="0"/>
              <a:t>Nov 2018 and March 2019 </a:t>
            </a:r>
            <a:endParaRPr lang="en-US" sz="1600" i="1" dirty="0"/>
          </a:p>
          <a:p>
            <a:pPr lvl="1"/>
            <a:r>
              <a:rPr lang="en-US" sz="1600" dirty="0"/>
              <a:t>Draft was discussed in IPPM WG meetings as part of the IOAM updates</a:t>
            </a:r>
          </a:p>
          <a:p>
            <a:r>
              <a:rPr lang="en-US" sz="1600" dirty="0"/>
              <a:t>July 2019</a:t>
            </a:r>
          </a:p>
          <a:p>
            <a:pPr lvl="1"/>
            <a:r>
              <a:rPr lang="en-US" sz="1600" dirty="0"/>
              <a:t>Presented revision-01 at IETF 105 Montreal in SPRING and MPLS WGs</a:t>
            </a:r>
          </a:p>
          <a:p>
            <a:r>
              <a:rPr lang="en-US" sz="1600" dirty="0"/>
              <a:t>Oct 2019</a:t>
            </a:r>
          </a:p>
          <a:p>
            <a:pPr lvl="1"/>
            <a:r>
              <a:rPr lang="en-US" sz="1600" b="1" dirty="0"/>
              <a:t>Chairs agreed to progress the work in MPLS WG</a:t>
            </a:r>
          </a:p>
          <a:p>
            <a:pPr lvl="1"/>
            <a:r>
              <a:rPr lang="en-US" sz="1600" dirty="0"/>
              <a:t>Draft renamed to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</a:t>
            </a:r>
            <a:r>
              <a:rPr lang="en-US" sz="1600" i="1" dirty="0" err="1"/>
              <a:t>mpls-ioam-sr</a:t>
            </a:r>
            <a:r>
              <a:rPr lang="en-US" sz="1600" i="1" dirty="0"/>
              <a:t> </a:t>
            </a:r>
          </a:p>
          <a:p>
            <a:r>
              <a:rPr lang="en-US" sz="1600" dirty="0"/>
              <a:t>Nov 2019</a:t>
            </a:r>
          </a:p>
          <a:p>
            <a:pPr lvl="1"/>
            <a:r>
              <a:rPr lang="en-US" sz="1600" dirty="0"/>
              <a:t>Presented revision-00 at IETF 106 Singapore in MPLS WG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91200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8"/>
            <a:ext cx="8229600" cy="3505200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Protocol</a:t>
            </a:r>
            <a:r>
              <a:rPr lang="en-CA" sz="1800" dirty="0"/>
              <a:t> value 0000b allows to avoid incorrect IP header based hashing over ECMP paths.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Flow Label</a:t>
            </a:r>
            <a:r>
              <a:rPr lang="en-CA" sz="18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Block Number </a:t>
            </a:r>
            <a:r>
              <a:rPr lang="en-CA" sz="1800" dirty="0"/>
              <a:t>can be used to aggregate the IOAM data collected in data plane, e.g. compute measurement metrics for each block of a flow.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6390</TotalTime>
  <Words>1112</Words>
  <Application>Microsoft Macintosh PowerPoint</Application>
  <PresentationFormat>On-screen Show (16:9)</PresentationFormat>
  <Paragraphs>180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Wingdings</vt:lpstr>
      <vt:lpstr>Default Design</vt:lpstr>
      <vt:lpstr>Segment Routing with MPLS Data Plane Encapsulation for In-situ OAM Data</vt:lpstr>
      <vt:lpstr>Agenda</vt:lpstr>
      <vt:lpstr>Requirements and Scope</vt:lpstr>
      <vt:lpstr>History of the Draft</vt:lpstr>
      <vt:lpstr>Updates Since IETF-106 (Revision-00)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Next Steps</vt:lpstr>
      <vt:lpstr>PowerPoint Presentation</vt:lpstr>
      <vt:lpstr>WG Co-ordination Plan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1303</cp:revision>
  <dcterms:created xsi:type="dcterms:W3CDTF">2010-06-30T04:12:48Z</dcterms:created>
  <dcterms:modified xsi:type="dcterms:W3CDTF">2020-03-09T18:08:13Z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