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3057" r:id="rId15"/>
    <p:sldId id="1670" r:id="rId16"/>
    <p:sldId id="1671" r:id="rId17"/>
    <p:sldId id="1649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137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Does not modify the existing STAMP procedure as different destination UDP port is used for direct measurement test packets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Send-DSCP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Reserved  |Send-Block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MBZ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Complex to implement counter collection in hardware for Sender TX, Reflector RX and Reflector TX to detect packet loss.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programming, needed for hardware implementation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 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mpls</a:t>
            </a:r>
            <a:r>
              <a:rPr lang="en-CA" sz="1400" dirty="0"/>
              <a:t>-</a:t>
            </a:r>
            <a:r>
              <a:rPr lang="en-CA" sz="1400" dirty="0" err="1"/>
              <a:t>sfl</a:t>
            </a:r>
            <a:r>
              <a:rPr lang="en-CA" sz="1400" dirty="0"/>
              <a:t>-framework 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49327"/>
            <a:ext cx="8001000" cy="1334592"/>
          </a:xfrm>
        </p:spPr>
        <p:txBody>
          <a:bodyPr/>
          <a:lstStyle/>
          <a:p>
            <a:r>
              <a:rPr lang="en-CA" sz="1400" dirty="0"/>
              <a:t>Using the Counters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dirty="0"/>
              <a:t> test packets.</a:t>
            </a:r>
          </a:p>
          <a:p>
            <a:r>
              <a:rPr lang="en-CA" sz="1400" dirty="0"/>
              <a:t>Counters from the same color used in the computation.</a:t>
            </a:r>
          </a:p>
          <a:p>
            <a:r>
              <a:rPr lang="en-CA" sz="1400" dirty="0"/>
              <a:t>One-way receive packet loss[n-1, n] = (C2[n] - C2[n-1]) - (C1[n] - C1[n-1])</a:t>
            </a:r>
          </a:p>
          <a:p>
            <a:r>
              <a:rPr lang="en-CA" sz="1400" dirty="0"/>
              <a:t>Two-way receive packet loss[n-1, n] = (C4[n] - C4[n-1]) - (C3[n] - C3[n-1])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            + (C2[n] - C2[n-1]) - (C1[n] - C1[n-1])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Reply 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50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Draft defines extensions for RFC 8762 - STAMP</a:t>
            </a:r>
          </a:p>
          <a:p>
            <a:pPr marL="1200150" lvl="2" indent="-342900"/>
            <a:r>
              <a:rPr lang="en-US" sz="14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How packet loss calculated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Details on direct measurement test packet usage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Move Receive Counter and other Reply test packet fields to Section 4.1 from 3.2</a:t>
            </a:r>
          </a:p>
          <a:p>
            <a:pPr lvl="2"/>
            <a:r>
              <a:rPr lang="en-CA" sz="1400" dirty="0"/>
              <a:t>Explain how the counters and sequence numbers are used to do loss measurement</a:t>
            </a: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pPr lvl="1"/>
            <a:r>
              <a:rPr lang="en-US" sz="1600" dirty="0"/>
              <a:t>Link can be LAG (bundle) member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2538</Words>
  <Application>Microsoft Macintosh PowerPoint</Application>
  <PresentationFormat>On-screen Show (16:9)</PresentationFormat>
  <Paragraphs>379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1977</cp:revision>
  <dcterms:created xsi:type="dcterms:W3CDTF">2010-06-30T04:12:48Z</dcterms:created>
  <dcterms:modified xsi:type="dcterms:W3CDTF">2021-01-19T22:10:38Z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