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0" d="100"/>
          <a:sy n="130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 Measurement Test Packet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 Measurement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Direct Measurement packet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 measurement test packets</a:t>
            </a:r>
          </a:p>
          <a:p>
            <a:r>
              <a:rPr lang="en-US" sz="1400" kern="0" dirty="0"/>
              <a:t>Does not modify existing STAMP procedure as different destination UDP port is used for direct measurement test packets</a:t>
            </a:r>
          </a:p>
          <a:p>
            <a:endParaRPr lang="en-US" sz="1400" kern="0" dirty="0"/>
          </a:p>
          <a:p>
            <a:r>
              <a:rPr lang="en-US" sz="1400" kern="0" dirty="0"/>
              <a:t>X set to 1 for 64-Bit Counter, set to 0 for 32-Bit Counter</a:t>
            </a:r>
          </a:p>
          <a:p>
            <a:r>
              <a:rPr lang="en-US" sz="1400" kern="0" dirty="0"/>
              <a:t>B set to 1 for Byte Counter, set to 0 for Packet Counter</a:t>
            </a:r>
          </a:p>
          <a:p>
            <a:r>
              <a:rPr lang="en-US" sz="14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Direct Measurement TLV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Suitable for collecting data packet counters from control plane (distributed forwarding plane)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Direct Measurement TLV supports </a:t>
            </a:r>
            <a:r>
              <a:rPr lang="en-US" sz="1200" b="1" dirty="0"/>
              <a:t>32-bit packet</a:t>
            </a:r>
            <a:r>
              <a:rPr lang="en-US" sz="12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Various STAMP TLV processing required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not at fixed location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Suitable for collecting data packet counters from hardware – inline counter-stamping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Direct Measurement Test Packet supports </a:t>
            </a:r>
            <a:r>
              <a:rPr lang="en-US" sz="1200" b="1" kern="0" dirty="0"/>
              <a:t>32-bit</a:t>
            </a:r>
            <a:r>
              <a:rPr lang="en-US" sz="1200" kern="0" dirty="0"/>
              <a:t> </a:t>
            </a:r>
            <a:r>
              <a:rPr lang="en-US" sz="1200" b="1" kern="0" dirty="0"/>
              <a:t>packet and byte </a:t>
            </a:r>
            <a:r>
              <a:rPr lang="en-US" sz="12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Direct Measurement Test Packet supports </a:t>
            </a:r>
            <a:r>
              <a:rPr lang="en-US" sz="1200" b="1" kern="0" dirty="0"/>
              <a:t>64-bit</a:t>
            </a:r>
            <a:r>
              <a:rPr lang="en-US" sz="1200" kern="0" dirty="0"/>
              <a:t> </a:t>
            </a:r>
            <a:r>
              <a:rPr lang="en-US" sz="1200" b="1" kern="0" dirty="0"/>
              <a:t>packet and byte </a:t>
            </a:r>
            <a:r>
              <a:rPr lang="en-US" sz="12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Direct Measurement Test Packet identifies the block number of the counters - used for alternate marking method (RFC 8321)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Per traffic-class counter collection (per traffic-class loss measurement) (e.g. drop best effort traffic)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No various STAMP TLV processing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Two-way direct measurement for links with reply packet with transmit counter at the same location – important property for hardware counter-stamping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at fixed location (Eth 18, IPv6 40, UDP 8, Seq 4, Total = 70 Byte</a:t>
            </a:r>
            <a:r>
              <a:rPr lang="en-US" sz="1200"/>
              <a:t>), also not </a:t>
            </a:r>
            <a:r>
              <a:rPr lang="en-US" sz="1200" dirty="0"/>
              <a:t>deeper in the packet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2121</Words>
  <Application>Microsoft Macintosh PowerPoint</Application>
  <PresentationFormat>On-screen Show (16:9)</PresentationFormat>
  <Paragraphs>326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 Measurement Test Packet</vt:lpstr>
      <vt:lpstr>Direct Measurement TLV vs. Direct Measurement Test Packet</vt:lpstr>
      <vt:lpstr>PowerPoint Presentation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1925</cp:revision>
  <dcterms:created xsi:type="dcterms:W3CDTF">2010-06-30T04:12:48Z</dcterms:created>
  <dcterms:modified xsi:type="dcterms:W3CDTF">2021-01-16T21:34:11Z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