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53" r:id="rId5"/>
    <p:sldId id="1668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7" r:id="rId15"/>
    <p:sldId id="1666" r:id="rId16"/>
    <p:sldId id="1661" r:id="rId17"/>
    <p:sldId id="303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59" d="100"/>
          <a:sy n="159" d="100"/>
        </p:scale>
        <p:origin x="113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6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508459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20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20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43100" y="627191"/>
            <a:ext cx="52578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Indicator Label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Figure: IOAM Encapsulation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7621"/>
            <a:ext cx="8915400" cy="599270"/>
          </a:xfrm>
        </p:spPr>
        <p:txBody>
          <a:bodyPr/>
          <a:lstStyle/>
          <a:p>
            <a:pPr algn="l"/>
            <a:r>
              <a:rPr lang="en-CA" sz="25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with Flow Label Example with SR-MPLS Header</a:t>
            </a:r>
            <a:endParaRPr lang="en-US" sz="25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62513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76450" y="485208"/>
            <a:ext cx="5219700" cy="4392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IOAM and Flow Indicator Label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|0 0 1 0|      Flow label                       | Block Number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Figure: IOAM Encapsulation with Flow Label Example with SR-MPLS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Keep SPRING WG in the loop for SR aspects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Inform IPPM WG about the milestones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400" dirty="0"/>
              <a:t>IOAM base work is done in IPPM WG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400" dirty="0"/>
          </a:p>
          <a:p>
            <a:endParaRPr lang="en-US" sz="2400" dirty="0"/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IETF-108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200" dirty="0"/>
              <a:t>Oct 2018</a:t>
            </a:r>
          </a:p>
          <a:p>
            <a:pPr lvl="1"/>
            <a:r>
              <a:rPr lang="en-US" sz="1200" dirty="0"/>
              <a:t>Draft was published </a:t>
            </a:r>
            <a:r>
              <a:rPr lang="en-US" sz="1200" i="1" dirty="0"/>
              <a:t>draft-gandhi-spring-ioam-sr-mpls-00</a:t>
            </a:r>
          </a:p>
          <a:p>
            <a:r>
              <a:rPr lang="en-US" sz="1200" dirty="0"/>
              <a:t>Nov 2018 and March 2019 </a:t>
            </a:r>
            <a:endParaRPr lang="en-US" sz="1200" i="1" dirty="0"/>
          </a:p>
          <a:p>
            <a:pPr lvl="1"/>
            <a:r>
              <a:rPr lang="en-US" sz="1200" dirty="0"/>
              <a:t>Draft was discussed in IPPM WG meetings as part of the IOAM updates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draft-gandhi-spring-ioam-sr-mpls-01 </a:t>
            </a:r>
            <a:r>
              <a:rPr lang="en-US" sz="1200" dirty="0"/>
              <a:t>at IETF 105 Montreal in SPRING and MPLS WGs</a:t>
            </a:r>
          </a:p>
          <a:p>
            <a:r>
              <a:rPr lang="en-US" sz="1200" dirty="0"/>
              <a:t>Oct 2019</a:t>
            </a:r>
          </a:p>
          <a:p>
            <a:pPr lvl="1"/>
            <a:r>
              <a:rPr lang="en-US" sz="1200" dirty="0"/>
              <a:t>Chairs agreed to progress the work in MPLS WG</a:t>
            </a:r>
          </a:p>
          <a:p>
            <a:pPr lvl="1"/>
            <a:r>
              <a:rPr lang="en-US" sz="1200" dirty="0"/>
              <a:t>Draft renamed to </a:t>
            </a:r>
            <a:r>
              <a:rPr lang="en-US" sz="1200" i="1" dirty="0"/>
              <a:t>draft-gandhi-mpls-ioam-sr-00 </a:t>
            </a:r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draft-gandhi-mpls-ioam-sr-00</a:t>
            </a:r>
            <a:r>
              <a:rPr lang="en-US" sz="1200" dirty="0"/>
              <a:t> at IETF 106 Singapore in MPLS WG</a:t>
            </a:r>
          </a:p>
          <a:p>
            <a:r>
              <a:rPr lang="en-CA" sz="1200" dirty="0"/>
              <a:t>Apr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107 in MPLS WG Interim (ran out of time)</a:t>
            </a:r>
          </a:p>
          <a:p>
            <a:r>
              <a:rPr lang="en-US" sz="1200" dirty="0"/>
              <a:t>Jul 2020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draft-gandhi-mpls-ioam-sr-02 </a:t>
            </a:r>
            <a:r>
              <a:rPr lang="en-US" sz="1200" dirty="0"/>
              <a:t>at IETF 108 in MPLS WG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Protocol type field 0010b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MSD consideration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150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1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49"/>
            <a:ext cx="8229600" cy="386476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Protocol</a:t>
            </a:r>
            <a:r>
              <a:rPr lang="en-CA" sz="1400" dirty="0"/>
              <a:t> value 0010b allows to avoid incorrect IP header based hashing over ECMP paths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dirty="0"/>
              <a:t>Using RFC 4928 defined procedure. This is similar to RFC 4385 for Generic PW MPLS Control Word.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Flow Label</a:t>
            </a:r>
            <a:r>
              <a:rPr lang="en-CA" sz="14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Block Number </a:t>
            </a:r>
            <a:r>
              <a:rPr lang="en-CA" sz="1400" dirty="0"/>
              <a:t>can be used to 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Aggregate</a:t>
            </a:r>
            <a:r>
              <a:rPr lang="en-CA" sz="1400" dirty="0"/>
              <a:t> IOAM data collected in data plane, e.g. compute measurement metrics for each block of a flow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400" b="1" dirty="0"/>
              <a:t>Correlate</a:t>
            </a:r>
            <a:r>
              <a:rPr lang="en-CA" sz="1400" dirty="0"/>
              <a:t>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1489</Words>
  <Application>Microsoft Macintosh PowerPoint</Application>
  <PresentationFormat>On-screen Show (16:9)</PresentationFormat>
  <Paragraphs>250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History of the Draft</vt:lpstr>
      <vt:lpstr>Updates Since IETF-108 (Version-02)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IOAM Encapsulation Example with SR-MPLS Header</vt:lpstr>
      <vt:lpstr>IOAM Encapsulation with Flow Label Example with SR-MPLS Header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1341</cp:revision>
  <dcterms:created xsi:type="dcterms:W3CDTF">2010-06-30T04:12:48Z</dcterms:created>
  <dcterms:modified xsi:type="dcterms:W3CDTF">2020-09-14T17:07:55Z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