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0" r:id="rId27"/>
    <p:sldId id="1695" r:id="rId28"/>
    <p:sldId id="1699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1263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1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1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400" dirty="0"/>
              <a:t>Extension Label (15) and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/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/>
            <a:r>
              <a:rPr lang="en-CA" sz="1400" dirty="0"/>
              <a:t>Both Labels are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400" dirty="0"/>
              <a:t>Global Label allocated by a controller</a:t>
            </a:r>
          </a:p>
          <a:p>
            <a:pPr marL="685800" lvl="1"/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/>
            <a:r>
              <a:rPr lang="en-CA" sz="1400" dirty="0"/>
              <a:t>The Label is carried at the </a:t>
            </a:r>
            <a:r>
              <a:rPr lang="en-CA" sz="1400" b="1" dirty="0"/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400" dirty="0"/>
              <a:t>The IOAM Label allocated by the intermediate and decapsulating nodes</a:t>
            </a:r>
          </a:p>
          <a:p>
            <a:pPr marL="685800" lvl="1"/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/>
            <a:r>
              <a:rPr lang="en-CA" sz="1400" dirty="0"/>
              <a:t>The Label is carried at the </a:t>
            </a:r>
            <a:r>
              <a:rPr lang="en-CA" sz="1400" b="1" dirty="0"/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51845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724525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</a:t>
            </a:r>
            <a:endParaRPr lang="en-CA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2768</Words>
  <Application>Microsoft Macintosh PowerPoint</Application>
  <PresentationFormat>On-screen Show (16:9)</PresentationFormat>
  <Paragraphs>415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1 -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DetNet Control Word [RFC8964] with IOAM Data Fields </vt:lpstr>
      <vt:lpstr>Example - 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1891</cp:revision>
  <dcterms:created xsi:type="dcterms:W3CDTF">2010-06-30T04:12:48Z</dcterms:created>
  <dcterms:modified xsi:type="dcterms:W3CDTF">2021-02-24T17:32:54Z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