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  <p:sldId id="30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11502"/>
            <a:ext cx="91440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Link/P2P L2 Circuits -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702918"/>
              </p:ext>
            </p:extLst>
          </p:nvPr>
        </p:nvGraphicFramePr>
        <p:xfrm>
          <a:off x="304800" y="696278"/>
          <a:ext cx="8534401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21186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508014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655086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850115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 New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1539</Words>
  <Application>Microsoft Macintosh PowerPoint</Application>
  <PresentationFormat>On-screen Show (16:9)</PresentationFormat>
  <Paragraphs>288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2125</cp:revision>
  <dcterms:created xsi:type="dcterms:W3CDTF">2010-06-30T04:12:48Z</dcterms:created>
  <dcterms:modified xsi:type="dcterms:W3CDTF">2021-02-12T03:41:16Z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