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97" y="742950"/>
            <a:ext cx="8229600" cy="3778086"/>
          </a:xfrm>
        </p:spPr>
        <p:txBody>
          <a:bodyPr/>
          <a:lstStyle/>
          <a:p>
            <a:r>
              <a:rPr lang="en-US" sz="1400" dirty="0"/>
              <a:t>Sender:</a:t>
            </a:r>
          </a:p>
          <a:p>
            <a:pPr lvl="1"/>
            <a:r>
              <a:rPr lang="en-US" sz="1400" dirty="0"/>
              <a:t>Hardware needs to load the test packet in write-able memory which is limited</a:t>
            </a:r>
          </a:p>
          <a:p>
            <a:pPr lvl="2"/>
            <a:r>
              <a:rPr lang="en-US" sz="1400" dirty="0"/>
              <a:t>With LM TLV – counter may not be at fixed location, </a:t>
            </a:r>
          </a:p>
          <a:p>
            <a:pPr lvl="2"/>
            <a:r>
              <a:rPr lang="en-US" sz="1400" dirty="0"/>
              <a:t>Counter also deeper into the test packet at offset (Eth 18, IPv6 40, UDP 8, STAMP 44, TLV Type 4, Total = 114 Byte)</a:t>
            </a:r>
          </a:p>
          <a:p>
            <a:pPr lvl="2"/>
            <a:r>
              <a:rPr lang="en-US" sz="1400" dirty="0"/>
              <a:t>Also need to include other </a:t>
            </a:r>
            <a:r>
              <a:rPr lang="en-US" sz="1400" dirty="0" err="1"/>
              <a:t>Encaps</a:t>
            </a:r>
            <a:r>
              <a:rPr lang="en-US" sz="1400" dirty="0"/>
              <a:t> / headers in offset</a:t>
            </a:r>
          </a:p>
          <a:p>
            <a:pPr lvl="1"/>
            <a:r>
              <a:rPr lang="en-US" sz="1400" dirty="0"/>
              <a:t>Hardware also not capable to write both TS and Counter in the same packet</a:t>
            </a:r>
          </a:p>
          <a:p>
            <a:pPr lvl="1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400" dirty="0"/>
              <a:t>Reflector:</a:t>
            </a:r>
          </a:p>
          <a:p>
            <a:pPr lvl="1"/>
            <a:r>
              <a:rPr lang="en-US" sz="1400" dirty="0"/>
              <a:t>Some test packets received from one session-sender with base test packet and some with LM TLV, hence need to parse EVERY received test packet to check if direct-mode loss TLV is present before punting the packet</a:t>
            </a:r>
          </a:p>
          <a:p>
            <a:pPr lvl="1"/>
            <a:r>
              <a:rPr lang="en-US" sz="1400" dirty="0"/>
              <a:t>Hardware needs to punt with receive TS or receive Counter</a:t>
            </a:r>
          </a:p>
          <a:p>
            <a:pPr lvl="1"/>
            <a:r>
              <a:rPr lang="en-US" sz="1400" dirty="0"/>
              <a:t>Hardware also not capable to punt with both for the same packet</a:t>
            </a:r>
          </a:p>
          <a:p>
            <a:r>
              <a:rPr lang="en-US" sz="1400" dirty="0"/>
              <a:t>Separate UDP port + LM message format eliminate the complexity in Hardware</a:t>
            </a:r>
          </a:p>
          <a:p>
            <a:pPr lvl="1"/>
            <a:r>
              <a:rPr lang="en-US" sz="1400" dirty="0"/>
              <a:t>Counter at fixed location - offset (no TLV, Eth 18, IPv6 40, UDP 8, Seq 4, Total = 70 Byte)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49293" y="3485475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Stateless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Response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57200" y="3925414"/>
            <a:ext cx="2570887" cy="73866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1675</Words>
  <Application>Microsoft Macintosh PowerPoint</Application>
  <PresentationFormat>On-screen Show (16:9)</PresentationFormat>
  <Paragraphs>247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Message Format</vt:lpstr>
      <vt:lpstr>STAMP - Stand-alone Direct-mode LM Message Format</vt:lpstr>
      <vt:lpstr>PowerPoint Presentation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1837</cp:revision>
  <dcterms:created xsi:type="dcterms:W3CDTF">2010-06-30T04:12:48Z</dcterms:created>
  <dcterms:modified xsi:type="dcterms:W3CDTF">2021-01-13T18:48:35Z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