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4" r:id="rId12"/>
    <p:sldId id="1669" r:id="rId13"/>
    <p:sldId id="1675" r:id="rId14"/>
    <p:sldId id="318" r:id="rId15"/>
    <p:sldId id="30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labels (TBA1 and TBA2) are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/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/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/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/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431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Functions </a:t>
            </a:r>
            <a:r>
              <a:rPr lang="en-US" sz="1400" dirty="0" err="1"/>
              <a:t>End.TSF</a:t>
            </a:r>
            <a:r>
              <a:rPr lang="en-US" sz="1400" dirty="0"/>
              <a:t> (TBA3 and TBA4)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is initially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In-band 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March 2020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Draft was published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April 2020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Presented version 00 in IETF 107 Virtual MPLS WG Meeting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July 2020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Presented version 02 in IETF 108 Online SPRING WG meeting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September 2020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Updates: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Added SRv6 Timestamp Endpoint assignment and Node Capability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Added synthetic packet loss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3028950"/>
            <a:ext cx="8534400" cy="1905000"/>
          </a:xfrm>
        </p:spPr>
        <p:txBody>
          <a:bodyPr/>
          <a:lstStyle/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PLM test packets transmitted in loopback mode enabled with network programming function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Ensure loopback PLM test packets return from the intended Session-Reflector</a:t>
            </a:r>
          </a:p>
          <a:p>
            <a:pPr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55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PLM Mode  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  <a:r>
              <a:rPr lang="en-CA" sz="1100" dirty="0">
                <a:latin typeface="Courier" pitchFamily="2" charset="0"/>
              </a:rPr>
              <a:t>         </a:t>
            </a:r>
          </a:p>
          <a:p>
            <a:r>
              <a:rPr lang="en-CA" sz="1100" dirty="0">
                <a:latin typeface="Courier" pitchFamily="2" charset="0"/>
              </a:rPr>
              <a:t>   Loopback or Enhanced Mode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Timestamp Format              /          \</a:t>
            </a:r>
          </a:p>
          <a:p>
            <a:r>
              <a:rPr lang="en-CA" sz="1100" dirty="0">
                <a:latin typeface="Courier" pitchFamily="2" charset="0"/>
              </a:rPr>
              <a:t>   Missed Packet Count (N)        /            \</a:t>
            </a:r>
          </a:p>
          <a:p>
            <a:r>
              <a:rPr lang="en-CA" sz="1100" dirty="0">
                <a:latin typeface="Courier" pitchFamily="2" charset="0"/>
              </a:rPr>
              <a:t>   Delay Threshold/Count (T/M)   /              \</a:t>
            </a:r>
          </a:p>
          <a:p>
            <a:r>
              <a:rPr lang="en-CA" sz="1100" dirty="0">
                <a:latin typeface="Courier" pitchFamily="2" charset="0"/>
              </a:rPr>
              <a:t>   Packet Loss Threshold (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)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R1  |==========|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</a:t>
            </a:r>
          </a:p>
          <a:p>
            <a:r>
              <a:rPr lang="en-CA" sz="1100" dirty="0">
                <a:latin typeface="Courier" pitchFamily="2" charset="0"/>
              </a:rPr>
              <a:t> 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  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4952" y="2525034"/>
            <a:ext cx="3987058" cy="2516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MBZ (12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 MBZ (4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750" dirty="0">
                <a:latin typeface="Courier" pitchFamily="2" charset="0"/>
              </a:rPr>
            </a:br>
            <a:r>
              <a:rPr lang="en-CA" sz="750" dirty="0">
                <a:latin typeface="Courier" pitchFamily="2" charset="0"/>
              </a:rPr>
              <a:t>         PLM Test Packet Format in Unauthentication Mode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5097712" y="633404"/>
            <a:ext cx="3734907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Sequence Number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(12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Transmit Timestamp (T1)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Transmit Error Estimate      |  SSID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(4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Receive Timestamp (T2)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(32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Receive Error Estimate       |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                               +</a:t>
            </a:r>
          </a:p>
          <a:p>
            <a:r>
              <a:rPr lang="en-CA" sz="700" dirty="0">
                <a:latin typeface="Courier" pitchFamily="2" charset="0"/>
              </a:rPr>
              <a:t>|                        MBZ (6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(16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HMAC (16 octets)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  <a:br>
              <a:rPr lang="en-CA" sz="700" dirty="0">
                <a:latin typeface="Courier" pitchFamily="2" charset="0"/>
              </a:rPr>
            </a:br>
            <a:r>
              <a:rPr lang="en-CA" sz="700" dirty="0">
                <a:latin typeface="Courier" pitchFamily="2" charset="0"/>
              </a:rPr>
              <a:t>           </a:t>
            </a:r>
          </a:p>
          <a:p>
            <a:r>
              <a:rPr lang="en-CA" sz="700" dirty="0">
                <a:latin typeface="Courier" pitchFamily="2" charset="0"/>
              </a:rPr>
              <a:t>          PLM Test Packet Format in Authentication Mode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8958</TotalTime>
  <Words>1707</Words>
  <Application>Microsoft Macintosh PowerPoint</Application>
  <PresentationFormat>On-screen Show (16:9)</PresentationFormat>
  <Paragraphs>300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Loopback Mode with Timestamp and Forward for SR-MPLS Policy</vt:lpstr>
      <vt:lpstr>SRv6 with Timestamp Endpoint Function</vt:lpstr>
      <vt:lpstr>Performance Metric Notifications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1922</cp:revision>
  <dcterms:created xsi:type="dcterms:W3CDTF">2010-06-30T04:12:48Z</dcterms:created>
  <dcterms:modified xsi:type="dcterms:W3CDTF">2021-02-23T13:42:47Z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