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61" r:id="rId19"/>
    <p:sldId id="303" r:id="rId20"/>
    <p:sldId id="1670" r:id="rId21"/>
    <p:sldId id="1688" r:id="rId22"/>
    <p:sldId id="1687" r:id="rId23"/>
    <p:sldId id="1686" r:id="rId24"/>
    <p:sldId id="1697" r:id="rId25"/>
    <p:sldId id="1667" r:id="rId26"/>
    <p:sldId id="1690" r:id="rId27"/>
    <p:sldId id="1696" r:id="rId28"/>
    <p:sldId id="1695" r:id="rId29"/>
    <p:sldId id="166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32" d="100"/>
          <a:sy n="132" d="100"/>
        </p:scale>
        <p:origin x="168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242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712625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665538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20352" y="3310379"/>
            <a:ext cx="8779498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intermediate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intermediate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8859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Figure: Example Generic PW Control Word with E2E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6007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E2E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45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Figure: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3097</Words>
  <Application>Microsoft Macintosh PowerPoint</Application>
  <PresentationFormat>On-screen Show (16:9)</PresentationFormat>
  <Paragraphs>463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Next Steps</vt:lpstr>
      <vt:lpstr>PowerPoint Presentation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Example 1 - SR-MPLS Encapsulation with IOAM Data Fields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1736</cp:revision>
  <dcterms:created xsi:type="dcterms:W3CDTF">2010-06-30T04:12:48Z</dcterms:created>
  <dcterms:modified xsi:type="dcterms:W3CDTF">2021-02-18T17:27:15Z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