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  <p:sldId id="166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(for example, 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62200" y="686133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49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75" y="634676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1508</Words>
  <Application>Microsoft Macintosh PowerPoint</Application>
  <PresentationFormat>On-screen Show (16:9)</PresentationFormat>
  <Paragraphs>260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1728</cp:revision>
  <dcterms:created xsi:type="dcterms:W3CDTF">2010-06-30T04:12:48Z</dcterms:created>
  <dcterms:modified xsi:type="dcterms:W3CDTF">2020-07-11T15:27:42Z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