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4000" dirty="0"/>
              <a:t>Simple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96884"/>
            <a:ext cx="90678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Link Loss Measurement (P2P Circuits)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Direct Loss Measurement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Direct Loss Measurement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Direct Loss Measurement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MBZ 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268785"/>
              </p:ext>
            </p:extLst>
          </p:nvPr>
        </p:nvGraphicFramePr>
        <p:xfrm>
          <a:off x="304800" y="696278"/>
          <a:ext cx="8534400" cy="370426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46239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46239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probe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51275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624842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7825</TotalTime>
  <Words>1515</Words>
  <Application>Microsoft Macintosh PowerPoint</Application>
  <PresentationFormat>On-screen Show (16:9)</PresentationFormat>
  <Paragraphs>277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 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2098</cp:revision>
  <dcterms:created xsi:type="dcterms:W3CDTF">2010-06-30T04:12:48Z</dcterms:created>
  <dcterms:modified xsi:type="dcterms:W3CDTF">2021-02-11T19:55:06Z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