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55" r:id="rId14"/>
    <p:sldId id="1649" r:id="rId15"/>
    <p:sldId id="1654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8"/>
    <p:restoredTop sz="93083" autoAdjust="0"/>
  </p:normalViewPr>
  <p:slideViewPr>
    <p:cSldViewPr>
      <p:cViewPr varScale="1">
        <p:scale>
          <a:sx n="179" d="100"/>
          <a:sy n="179" d="100"/>
        </p:scale>
        <p:origin x="21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Session ID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4165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revision-00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revision-01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Revision-02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–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--spring-stamp-srpm-00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9100" y="940148"/>
            <a:ext cx="4648200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Figure 6: Sender and Reflector Control Code in STAMP DM Message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35744" y="1094036"/>
            <a:ext cx="3733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DD38BA-BD9C-FD4A-AB59-1423FBF70536}"/>
              </a:ext>
            </a:extLst>
          </p:cNvPr>
          <p:cNvCxnSpPr>
            <a:cxnSpLocks/>
          </p:cNvCxnSpPr>
          <p:nvPr/>
        </p:nvCxnSpPr>
        <p:spPr>
          <a:xfrm>
            <a:off x="4229100" y="2647950"/>
            <a:ext cx="464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Figure: Return Path TLV</a:t>
            </a:r>
          </a:p>
          <a:p>
            <a:endParaRPr lang="en-CA" sz="800" dirty="0">
              <a:latin typeface="Courier" pitchFamily="2" charset="0"/>
            </a:endParaRP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1742</Words>
  <Application>Microsoft Macintosh PowerPoint</Application>
  <PresentationFormat>On-screen Show (16:9)</PresentationFormat>
  <Paragraphs>314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(Revision-04)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1530</cp:revision>
  <dcterms:created xsi:type="dcterms:W3CDTF">2010-06-30T04:12:48Z</dcterms:created>
  <dcterms:modified xsi:type="dcterms:W3CDTF">2020-03-30T15:00:41Z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