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1845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Both </a:t>
            </a:r>
            <a:r>
              <a:rPr lang="en-CA" sz="1400" dirty="0" err="1"/>
              <a:t>HbH</a:t>
            </a:r>
            <a:r>
              <a:rPr lang="en-CA" sz="1400" dirty="0"/>
              <a:t> (Pre-allocated, Incremental, Proof of Transit) and E2E Option-Types can be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03763"/>
            <a:ext cx="53721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2807</Words>
  <Application>Microsoft Macintosh PowerPoint</Application>
  <PresentationFormat>On-screen Show (16:9)</PresentationFormat>
  <Paragraphs>413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1 -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2 - DetNet Control Word [RFC8964] with IOAM Data Fields </vt:lpstr>
      <vt:lpstr>Example 3 -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1884</cp:revision>
  <dcterms:created xsi:type="dcterms:W3CDTF">2010-06-30T04:12:48Z</dcterms:created>
  <dcterms:modified xsi:type="dcterms:W3CDTF">2021-02-24T17:02:42Z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