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2874"/>
              </p:ext>
            </p:extLst>
          </p:nvPr>
        </p:nvGraphicFramePr>
        <p:xfrm>
          <a:off x="304800" y="696278"/>
          <a:ext cx="8534400" cy="3657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</a:t>
                      </a:r>
                    </a:p>
                    <a:p>
                      <a:r>
                        <a:rPr lang="en-US" sz="10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Session-Sender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7737</TotalTime>
  <Words>1491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Data 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2040</cp:revision>
  <dcterms:created xsi:type="dcterms:W3CDTF">2010-06-30T04:12:48Z</dcterms:created>
  <dcterms:modified xsi:type="dcterms:W3CDTF">2021-01-31T17:31:20Z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