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1659" r:id="rId13"/>
    <p:sldId id="317" r:id="rId14"/>
    <p:sldId id="1658" r:id="rId15"/>
    <p:sldId id="32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/>
    <p:restoredTop sz="93083" autoAdjust="0"/>
  </p:normalViewPr>
  <p:slideViewPr>
    <p:cSldViewPr>
      <p:cViewPr varScale="1">
        <p:scale>
          <a:sx n="171" d="100"/>
          <a:sy n="171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66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38150"/>
            <a:ext cx="86868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Performance Measurement Using RFC 6374 with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938337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675333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9972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or LM/DM Query with IP/UDP Header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038350"/>
            <a:ext cx="413623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Responder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Querier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or LM/DM Query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79207"/>
            <a:ext cx="44196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LM, or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179207"/>
            <a:ext cx="41910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Message as specified in Section 3.2 of RFC 6374 for DM, or    |</a:t>
            </a:r>
            <a:endParaRPr lang="en-US" altLang="en-US" sz="8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3.1 of RFC 6374 for LM, or    .</a:t>
            </a:r>
            <a:endParaRPr lang="en-US" altLang="en-US" sz="800" dirty="0">
              <a:latin typeface="Courier" pitchFamily="2" charset="0"/>
            </a:endParaRP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DFEFF73-0BBB-6A4E-9C85-BDEE3AD6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  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457215"/>
            <a:ext cx="3664395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TBA1): SRv6 Segment List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TBA2): SRv6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Segment(1)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Segment(n)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F79138-3E0D-1A49-A5B3-5668A83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probe message processing rules 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TTL value, UDP Checksum and Router Alert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Align with draft-gandhi-mpls-rfc6374-sr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Return Path TLVs for SR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7706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514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46305"/>
            <a:ext cx="8001000" cy="1420645"/>
          </a:xfrm>
        </p:spPr>
        <p:txBody>
          <a:bodyPr/>
          <a:lstStyle/>
          <a:p>
            <a:r>
              <a:rPr lang="en-US" sz="12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200" dirty="0"/>
              <a:t>Payload contains [RFC6374] defined message for DM or LM or Combined LM/DM.</a:t>
            </a:r>
          </a:p>
          <a:p>
            <a:r>
              <a:rPr lang="en-US" sz="1200" dirty="0"/>
              <a:t>User-configured UDP port TBA1 is used for identifying DM probe packets.</a:t>
            </a:r>
          </a:p>
          <a:p>
            <a:r>
              <a:rPr lang="en-US" sz="1200" dirty="0"/>
              <a:t>User-configured UDP port TBD2 is used for identifying LM probe packets.</a:t>
            </a:r>
          </a:p>
          <a:p>
            <a:r>
              <a:rPr lang="en-US" sz="1200" dirty="0"/>
              <a:t>User-configured UDP port TBD3 is used for identifying Combined LM/DM probe packets.</a:t>
            </a:r>
          </a:p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41718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Querier IPv4 or IPv6 Address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Querier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DM, LM, LM/DM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B6D5B78-37C8-034A-A6C9-D83817CA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6053</TotalTime>
  <Words>1636</Words>
  <Application>Microsoft Macintosh PowerPoint</Application>
  <PresentationFormat>On-screen Show (16:9)</PresentationFormat>
  <Paragraphs>272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with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Return Path TLV for Two-way Measurement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1193</cp:revision>
  <dcterms:created xsi:type="dcterms:W3CDTF">2010-06-30T04:12:48Z</dcterms:created>
  <dcterms:modified xsi:type="dcterms:W3CDTF">2020-07-06T12:55:23Z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