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6" r:id="rId5"/>
    <p:sldId id="1673" r:id="rId6"/>
    <p:sldId id="1669" r:id="rId7"/>
    <p:sldId id="1674" r:id="rId8"/>
    <p:sldId id="1668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</a:t>
            </a:r>
            <a:r>
              <a:rPr lang="en-US" sz="1600"/>
              <a:t>of test </a:t>
            </a:r>
            <a:r>
              <a:rPr lang="en-US" sz="1600" dirty="0"/>
              <a:t>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02324" y="1232922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(8-bit) Flags: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Existing (default) behavior as defined in RFC 8762.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in-band over the same incoming link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Control Code in Session-Sender Test Packet – Unauthenticated 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154603"/>
          </a:xfrm>
        </p:spPr>
        <p:txBody>
          <a:bodyPr/>
          <a:lstStyle/>
          <a:p>
            <a:r>
              <a:rPr lang="en-US" sz="2000" dirty="0"/>
              <a:t>For link delay measurement</a:t>
            </a:r>
          </a:p>
          <a:p>
            <a:pPr lvl="1"/>
            <a:r>
              <a:rPr lang="en-US" sz="2000" dirty="0"/>
              <a:t>Reflector needs to send reply on the same incoming link (symmetric delay on forward and reverse link)</a:t>
            </a:r>
          </a:p>
          <a:p>
            <a:pPr lvl="1"/>
            <a:r>
              <a:rPr lang="en-US" sz="2000" dirty="0"/>
              <a:t>Link can be Virtual, LAG or LAG member</a:t>
            </a:r>
          </a:p>
          <a:p>
            <a:r>
              <a:rPr lang="en-US" sz="2000" dirty="0"/>
              <a:t>Avoid provisioning each test session (session id, source-address) on Session-Reflector (can have an order of 1K links) </a:t>
            </a:r>
          </a:p>
          <a:p>
            <a:pPr lvl="1"/>
            <a:r>
              <a:rPr lang="en-US" sz="2000" dirty="0"/>
              <a:t>Stateless mode of STAMP Session-Reflector as defined in RFC 8762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71808"/>
            <a:ext cx="4114800" cy="369876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Return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a specific return SR path</a:t>
            </a:r>
          </a:p>
          <a:p>
            <a:r>
              <a:rPr lang="en-US" sz="1800" dirty="0" err="1"/>
              <a:t>Bidir</a:t>
            </a:r>
            <a:r>
              <a:rPr lang="en-US" sz="1800" dirty="0"/>
              <a:t>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</a:t>
            </a:r>
          </a:p>
          <a:p>
            <a:r>
              <a:rPr lang="en-US" sz="1800" dirty="0"/>
              <a:t>Avoid signaling and maintaining dynamic state on Session-Reflector to store return paths for each test session (each session-id, source-address) </a:t>
            </a:r>
          </a:p>
          <a:p>
            <a:pPr lvl="1"/>
            <a:r>
              <a:rPr lang="en-US" sz="1800" dirty="0"/>
              <a:t>Order of 10K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7713</TotalTime>
  <Words>936</Words>
  <Application>Microsoft Macintosh PowerPoint</Application>
  <PresentationFormat>On-screen Show (16:9)</PresentationFormat>
  <Paragraphs>141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Session-Sender Control Code Field</vt:lpstr>
      <vt:lpstr>STAMP Session-Sender Control Code Field - Usage</vt:lpstr>
      <vt:lpstr>STAMP Return Path TLV</vt:lpstr>
      <vt:lpstr>STAMP Return Path TLV - Usage</vt:lpstr>
      <vt:lpstr>STAMP Destination Node Address TLV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2038</cp:revision>
  <dcterms:created xsi:type="dcterms:W3CDTF">2010-06-30T04:12:48Z</dcterms:created>
  <dcterms:modified xsi:type="dcterms:W3CDTF">2021-02-02T16:15:37Z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