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Existing default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STAMP 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Link - 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SR path - Use Return Path TLV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  STAMP Session-Sender test packet carries the return path in the header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(aka synthetic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(aka direct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(also port 862)</a:t>
            </a:r>
          </a:p>
          <a:p>
            <a:r>
              <a:rPr lang="en-US" sz="1200" dirty="0"/>
              <a:t>TTL is set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952152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 layer processing in SRv6 network programming</a:t>
            </a:r>
          </a:p>
          <a:p>
            <a:r>
              <a:rPr lang="en-US" sz="1400" dirty="0"/>
              <a:t>User-configured destination UDP port is used for STAMP test packets (also port 862)</a:t>
            </a:r>
          </a:p>
          <a:p>
            <a:r>
              <a:rPr lang="en-US" sz="1400" dirty="0"/>
              <a:t>TTL is set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04503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123950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IPv4 destination address set from 127/8 range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TTL is set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Link - Use Control Code from the received test packet.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SR path - Use Segment List in Return Path TLV from the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</TotalTime>
  <Words>1261</Words>
  <Application>Microsoft Macintosh PowerPoint</Application>
  <PresentationFormat>On-screen Show (16:9)</PresentationFormat>
  <Paragraphs>224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1814</cp:revision>
  <dcterms:created xsi:type="dcterms:W3CDTF">2010-06-30T04:12:48Z</dcterms:created>
  <dcterms:modified xsi:type="dcterms:W3CDTF">2021-02-02T16:20:21Z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