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669" r:id="rId24"/>
    <p:sldId id="1697" r:id="rId25"/>
    <p:sldId id="1667" r:id="rId26"/>
    <p:sldId id="1698" r:id="rId2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84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538441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4653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SFL like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12661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37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review comment on using IOAM FEC (SFL) for </a:t>
            </a:r>
            <a:r>
              <a:rPr lang="en-US" sz="1600" dirty="0" err="1"/>
              <a:t>HbH</a:t>
            </a:r>
            <a:r>
              <a:rPr lang="en-US" sz="1600" dirty="0"/>
              <a:t> IOAM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1031216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7680</TotalTime>
  <Words>2387</Words>
  <Application>Microsoft Macintosh PowerPoint</Application>
  <PresentationFormat>On-screen Show (16:9)</PresentationFormat>
  <Paragraphs>354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1767</cp:revision>
  <dcterms:created xsi:type="dcterms:W3CDTF">2010-06-30T04:12:48Z</dcterms:created>
  <dcterms:modified xsi:type="dcterms:W3CDTF">2021-02-19T00:15:05Z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