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Do we split TWAMP Light and STAMP into separate drafts?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Padding/Packet Size      /  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/  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0866-AA82-4D48-AEA9-2C5C5244D90A}"/>
              </a:ext>
            </a:extLst>
          </p:cNvPr>
          <p:cNvSpPr txBox="1"/>
          <p:nvPr/>
        </p:nvSpPr>
        <p:spPr>
          <a:xfrm>
            <a:off x="1002681" y="4494257"/>
            <a:ext cx="5755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Separate destination UDP port for measurement protocol of TWAMP Light and STAMP 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sent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509052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(which are 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14898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14898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614898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included a section on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2509</Words>
  <Application>Microsoft Macintosh PowerPoint</Application>
  <PresentationFormat>On-screen Show (16:9)</PresentationFormat>
  <Paragraphs>419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1483</cp:revision>
  <dcterms:created xsi:type="dcterms:W3CDTF">2010-06-30T04:12:48Z</dcterms:created>
  <dcterms:modified xsi:type="dcterms:W3CDTF">2020-03-18T13:08:04Z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