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SID List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&gt;                       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2438</Words>
  <Application>Microsoft Macintosh PowerPoint</Application>
  <PresentationFormat>On-screen Show (16:9)</PresentationFormat>
  <Paragraphs>439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1594</cp:revision>
  <dcterms:created xsi:type="dcterms:W3CDTF">2010-06-30T04:12:48Z</dcterms:created>
  <dcterms:modified xsi:type="dcterms:W3CDTF">2020-05-08T12:55:12Z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