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8"/>
    <p:restoredTop sz="93083" autoAdjust="0"/>
  </p:normalViewPr>
  <p:slideViewPr>
    <p:cSldViewPr>
      <p:cViewPr varScale="1">
        <p:scale>
          <a:sx n="84" d="100"/>
          <a:sy n="84" d="100"/>
        </p:scale>
        <p:origin x="540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draft-gandhi-spring-twamp-srpm-10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229600" cy="857250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mode).</a:t>
            </a:r>
          </a:p>
          <a:p>
            <a:r>
              <a:rPr lang="en-US" sz="1600" dirty="0"/>
              <a:t>Applicable to physical, virtual, LAG, LAG member, numbered/unnumbered links – probe messages pre-routed over the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981527"/>
            <a:ext cx="4657725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5715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11623"/>
            <a:ext cx="4343400" cy="301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Same 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</a:t>
            </a:r>
            <a:r>
              <a:rPr lang="en-US" sz="1600"/>
              <a:t>probe messages (unauthenticated mode) – same as Links.</a:t>
            </a: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00600" y="1972739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(if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19150"/>
            <a:ext cx="8648700" cy="85725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710898"/>
            <a:ext cx="5181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34124"/>
            <a:ext cx="4128052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TWAMP Light 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7815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in the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  <a:p>
            <a:r>
              <a:rPr lang="en-US" sz="1200" dirty="0"/>
              <a:t>Jul 2020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draft-gandhi-spring-twamp-srpm-09</a:t>
            </a:r>
            <a:r>
              <a:rPr lang="en-US" sz="1200" dirty="0"/>
              <a:t> at IETF 108 in IPPM WG </a:t>
            </a:r>
          </a:p>
          <a:p>
            <a:pPr marL="457200" lvl="1" indent="0">
              <a:buNone/>
            </a:pPr>
            <a:endParaRPr lang="en-US" sz="1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-spring-stamp-</a:t>
            </a:r>
            <a:r>
              <a:rPr lang="en-US" sz="1600" i="1" dirty="0" err="1"/>
              <a:t>srpm</a:t>
            </a:r>
            <a:endParaRPr lang="en-US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in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Timestamp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7068</TotalTime>
  <Words>1648</Words>
  <Application>Microsoft Office PowerPoint</Application>
  <PresentationFormat>On-screen Show (16:9)</PresentationFormat>
  <Paragraphs>305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</cp:lastModifiedBy>
  <cp:revision>1629</cp:revision>
  <dcterms:created xsi:type="dcterms:W3CDTF">2010-06-30T04:12:48Z</dcterms:created>
  <dcterms:modified xsi:type="dcterms:W3CDTF">2020-08-05T01:58:56Z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