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 /  \ 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/    \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defined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5348" y="1194788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400" dirty="0">
                <a:solidFill>
                  <a:srgbClr val="7030A0"/>
                </a:solidFill>
              </a:rPr>
              <a:t>draft-</a:t>
            </a:r>
            <a:r>
              <a:rPr lang="en-CA" sz="1400" dirty="0" err="1">
                <a:solidFill>
                  <a:srgbClr val="7030A0"/>
                </a:solidFill>
              </a:rPr>
              <a:t>ietf</a:t>
            </a:r>
            <a:r>
              <a:rPr lang="en-CA" sz="1400" dirty="0">
                <a:solidFill>
                  <a:srgbClr val="7030A0"/>
                </a:solidFill>
              </a:rPr>
              <a:t>-</a:t>
            </a:r>
            <a:r>
              <a:rPr lang="en-CA" sz="1400" dirty="0" err="1">
                <a:solidFill>
                  <a:srgbClr val="7030A0"/>
                </a:solidFill>
              </a:rPr>
              <a:t>ippm</a:t>
            </a:r>
            <a:r>
              <a:rPr lang="en-CA" sz="1400" dirty="0">
                <a:solidFill>
                  <a:srgbClr val="7030A0"/>
                </a:solidFill>
              </a:rPr>
              <a:t>-stamp</a:t>
            </a:r>
            <a:r>
              <a:rPr lang="en-US" sz="1400" kern="0" dirty="0">
                <a:solidFill>
                  <a:srgbClr val="7030A0"/>
                </a:solidFill>
              </a:rPr>
              <a:t>] without padding as shown in Figure.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and STAMP protocols (for DM) as different UDP destination port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429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7429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43038" y="1504950"/>
            <a:ext cx="467236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Figure: Control Code in TWAMP Light and STAMP Probe Message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871911"/>
            <a:ext cx="4090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4957448" y="3709987"/>
            <a:ext cx="2281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6547</TotalTime>
  <Words>2452</Words>
  <Application>Microsoft Macintosh PowerPoint</Application>
  <PresentationFormat>On-screen Show (16:9)</PresentationFormat>
  <Paragraphs>411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1377</cp:revision>
  <dcterms:created xsi:type="dcterms:W3CDTF">2010-06-30T04:12:48Z</dcterms:created>
  <dcterms:modified xsi:type="dcterms:W3CDTF">2020-03-05T19:28:11Z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