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One-way, two-way, round-trip delay and packet loss metrics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packets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76350"/>
            <a:ext cx="4478154" cy="35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1399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1858</cp:revision>
  <dcterms:created xsi:type="dcterms:W3CDTF">2010-06-30T04:12:48Z</dcterms:created>
  <dcterms:modified xsi:type="dcterms:W3CDTF">2021-02-10T13:33:07Z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