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77127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Generic 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Protocol</a:t>
            </a:r>
            <a:r>
              <a:rPr lang="en-CA" sz="16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Flow Label</a:t>
            </a:r>
            <a:r>
              <a:rPr lang="en-CA" sz="16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Block Number </a:t>
            </a:r>
            <a:r>
              <a:rPr lang="en-CA" sz="16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Aggregate</a:t>
            </a:r>
            <a:r>
              <a:rPr lang="en-CA" sz="16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b="1" dirty="0"/>
              <a:t>Correlate</a:t>
            </a:r>
            <a:r>
              <a:rPr lang="en-CA" sz="16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1484</Words>
  <Application>Microsoft Macintosh PowerPoint</Application>
  <PresentationFormat>On-screen Show (16:9)</PresentationFormat>
  <Paragraphs>254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1329</cp:revision>
  <dcterms:created xsi:type="dcterms:W3CDTF">2010-06-30T04:12:48Z</dcterms:created>
  <dcterms:modified xsi:type="dcterms:W3CDTF">2020-07-06T12:43:17Z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