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75" r:id="rId8"/>
    <p:sldId id="1662" r:id="rId9"/>
    <p:sldId id="1674" r:id="rId10"/>
    <p:sldId id="1669" r:id="rId11"/>
    <p:sldId id="1658" r:id="rId12"/>
    <p:sldId id="1663" r:id="rId13"/>
    <p:sldId id="318" r:id="rId14"/>
    <p:sldId id="303" r:id="rId15"/>
    <p:sldId id="1664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47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SID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25090"/>
            <a:ext cx="4643034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END.TSF with Reflector SID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Endpoint SID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Source/</a:t>
            </a:r>
            <a:r>
              <a:rPr lang="en-CA" sz="1100" dirty="0" err="1">
                <a:latin typeface="Courier" pitchFamily="2" charset="0"/>
              </a:rPr>
              <a:t>Dest</a:t>
            </a:r>
            <a:r>
              <a:rPr lang="en-CA" sz="110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60553" y="111092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24912" y="29986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74866"/>
              </p:ext>
            </p:extLst>
          </p:nvPr>
        </p:nvGraphicFramePr>
        <p:xfrm>
          <a:off x="1897581" y="1102369"/>
          <a:ext cx="1099698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55772"/>
              </p:ext>
            </p:extLst>
          </p:nvPr>
        </p:nvGraphicFramePr>
        <p:xfrm>
          <a:off x="4973133" y="1332732"/>
          <a:ext cx="1046667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93752"/>
            <a:ext cx="79248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409997" y="780787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742429"/>
            <a:ext cx="8382000" cy="2123658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As probe packets are forwarded in fast-path, faster liveness failure detection is possible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Ensure loopback probe packets return from the intended reflector 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Probe 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Failure Notification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699" y="965020"/>
            <a:ext cx="7848601" cy="3359330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Delay metrics are notified when consecutive M number of probe messages have delay values exceed the configured thresholds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failure is notified when consecutive N number of return probe messages are not received at the sender</a:t>
            </a:r>
            <a:endParaRPr lang="en-CA" sz="20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39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Messages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405974" y="1693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Transmit Timestamp (t1)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Receive Timestamp (t2) 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77130"/>
            <a:ext cx="8370165" cy="988236"/>
          </a:xfrm>
        </p:spPr>
        <p:txBody>
          <a:bodyPr/>
          <a:lstStyle/>
          <a:p>
            <a:r>
              <a:rPr lang="en-US" sz="1200" dirty="0"/>
              <a:t>Leverage existing TWAMP implementations and deployments</a:t>
            </a:r>
          </a:p>
          <a:p>
            <a:r>
              <a:rPr lang="en-US" sz="1200" dirty="0"/>
              <a:t>Sender adds Transmit Timestamp (t1)</a:t>
            </a:r>
          </a:p>
          <a:p>
            <a:r>
              <a:rPr lang="en-US" sz="12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2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93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58832"/>
            <a:ext cx="4696986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7773</TotalTime>
  <Words>1496</Words>
  <Application>Microsoft Macintosh PowerPoint</Application>
  <PresentationFormat>On-screen Show (16:9)</PresentationFormat>
  <Paragraphs>267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Failure Notification</vt:lpstr>
      <vt:lpstr>Probe Messages for Timestamp and Forward Function</vt:lpstr>
      <vt:lpstr>SR-MPLS with Timestamp and Forward Function</vt:lpstr>
      <vt:lpstr>SRv6 with Timestamp and Forward SID Function</vt:lpstr>
      <vt:lpstr>ECMP Support for SR Paths</vt:lpstr>
      <vt:lpstr>Example Provisioning Model</vt:lpstr>
      <vt:lpstr>Next Steps</vt:lpstr>
      <vt:lpstr>PowerPoint Presentation</vt:lpstr>
      <vt:lpstr>Loopback Mode with Timestamp and Forward for SR-MPLS Policy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1750</cp:revision>
  <dcterms:created xsi:type="dcterms:W3CDTF">2010-06-30T04:12:48Z</dcterms:created>
  <dcterms:modified xsi:type="dcterms:W3CDTF">2020-07-22T14:02:21Z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