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400" dirty="0"/>
              <a:t>Oct 2018</a:t>
            </a:r>
          </a:p>
          <a:p>
            <a:pPr lvl="1"/>
            <a:r>
              <a:rPr lang="en-US" sz="1400" dirty="0"/>
              <a:t>Draft was published </a:t>
            </a:r>
            <a:r>
              <a:rPr lang="en-US" sz="1400" i="1" dirty="0"/>
              <a:t>draft-gandhi-spring-ioam-sr-mpls-00</a:t>
            </a:r>
          </a:p>
          <a:p>
            <a:r>
              <a:rPr lang="en-US" sz="1400" dirty="0"/>
              <a:t>Nov 2018 and March 2019 </a:t>
            </a:r>
            <a:endParaRPr lang="en-US" sz="1400" i="1" dirty="0"/>
          </a:p>
          <a:p>
            <a:pPr lvl="1"/>
            <a:r>
              <a:rPr lang="en-US" sz="1400" dirty="0"/>
              <a:t>Draft was discussed in IPPM WG meetings as part of the IOAM updates</a:t>
            </a:r>
          </a:p>
          <a:p>
            <a:r>
              <a:rPr lang="en-US" sz="1400" dirty="0"/>
              <a:t>July 2019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draft-gandhi-spring-ioam-sr-mpls-01 </a:t>
            </a:r>
            <a:r>
              <a:rPr lang="en-US" sz="1400" dirty="0"/>
              <a:t>at IETF 105 Montreal in SPRING and MPLS WGs</a:t>
            </a:r>
          </a:p>
          <a:p>
            <a:r>
              <a:rPr lang="en-US" sz="1400" dirty="0"/>
              <a:t>Oct 2019</a:t>
            </a:r>
          </a:p>
          <a:p>
            <a:pPr lvl="1"/>
            <a:r>
              <a:rPr lang="en-US" sz="1400" dirty="0"/>
              <a:t>Chairs agreed to progress the work in MPLS WG</a:t>
            </a:r>
          </a:p>
          <a:p>
            <a:pPr lvl="1"/>
            <a:r>
              <a:rPr lang="en-US" sz="1400" dirty="0"/>
              <a:t>Draft renamed to </a:t>
            </a:r>
            <a:r>
              <a:rPr lang="en-US" sz="1400" i="1" dirty="0"/>
              <a:t>draft-gandhi-mpls-ioam-sr-00 </a:t>
            </a:r>
          </a:p>
          <a:p>
            <a:r>
              <a:rPr lang="en-US" sz="1400" dirty="0"/>
              <a:t>Nov 2019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draft-gandhi-mpls-ioam-sr-00</a:t>
            </a:r>
            <a:r>
              <a:rPr lang="en-US" sz="1400" dirty="0"/>
              <a:t> at IETF 106 Singapore in MPLS WG</a:t>
            </a:r>
          </a:p>
          <a:p>
            <a:r>
              <a:rPr lang="en-CA" sz="1400" dirty="0"/>
              <a:t>Apr 2020</a:t>
            </a:r>
          </a:p>
          <a:p>
            <a:pPr lvl="1"/>
            <a:r>
              <a:rPr lang="en-US" sz="1400" dirty="0"/>
              <a:t>Quickly presented </a:t>
            </a:r>
            <a:r>
              <a:rPr lang="en-US" sz="1400" i="1" dirty="0"/>
              <a:t>draft-gandhi-mpls-ioam-sr-02 </a:t>
            </a:r>
            <a:r>
              <a:rPr lang="en-US" sz="1400" dirty="0"/>
              <a:t>at IETF 107 in MPLS WG Interim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0000b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6495</TotalTime>
  <Words>1482</Words>
  <Application>Microsoft Macintosh PowerPoint</Application>
  <PresentationFormat>On-screen Show (16:9)</PresentationFormat>
  <Paragraphs>249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1338</cp:revision>
  <dcterms:created xsi:type="dcterms:W3CDTF">2010-06-30T04:12:48Z</dcterms:created>
  <dcterms:modified xsi:type="dcterms:W3CDTF">2020-07-27T17:11:00Z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