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661" r:id="rId2"/>
    <p:sldId id="1662" r:id="rId3"/>
    <p:sldId id="1663" r:id="rId4"/>
    <p:sldId id="1653" r:id="rId5"/>
    <p:sldId id="1666" r:id="rId6"/>
    <p:sldId id="1668" r:id="rId7"/>
    <p:sldId id="1669" r:id="rId8"/>
    <p:sldId id="321" r:id="rId9"/>
    <p:sldId id="1670" r:id="rId10"/>
    <p:sldId id="1671" r:id="rId1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91"/>
    <p:restoredTop sz="93083" autoAdjust="0"/>
  </p:normalViewPr>
  <p:slideViewPr>
    <p:cSldViewPr>
      <p:cViewPr varScale="1">
        <p:scale>
          <a:sx n="156" d="100"/>
          <a:sy n="156" d="100"/>
        </p:scale>
        <p:origin x="176" y="4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1"/>
            <a:ext cx="7772400" cy="3352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000" dirty="0"/>
              <a:t>Feb 2019</a:t>
            </a:r>
          </a:p>
          <a:p>
            <a:pPr lvl="1"/>
            <a:r>
              <a:rPr lang="en-US" sz="1000" dirty="0"/>
              <a:t>Draft was published - </a:t>
            </a:r>
            <a:r>
              <a:rPr lang="en-US" sz="1000" i="1" dirty="0"/>
              <a:t>draft-gandhi-spring-twamp-srpm-00</a:t>
            </a:r>
            <a:endParaRPr lang="en-US" sz="1000" dirty="0"/>
          </a:p>
          <a:p>
            <a:r>
              <a:rPr lang="en-US" sz="1000" dirty="0"/>
              <a:t>Mar 2019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draft-gandhi-spring-twamp-srpm-00</a:t>
            </a:r>
            <a:r>
              <a:rPr lang="en-US" sz="1000" dirty="0"/>
              <a:t> at IETF 104 Prague in SPRING WG</a:t>
            </a:r>
          </a:p>
          <a:p>
            <a:r>
              <a:rPr lang="en-US" sz="1000" dirty="0"/>
              <a:t>May 2019</a:t>
            </a:r>
          </a:p>
          <a:p>
            <a:pPr lvl="1"/>
            <a:r>
              <a:rPr lang="en-US" sz="1000" dirty="0"/>
              <a:t>Added STAMP TLV for Return Path </a:t>
            </a:r>
          </a:p>
          <a:p>
            <a:r>
              <a:rPr lang="en-US" sz="1000" dirty="0"/>
              <a:t>July 2019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draft-gandhi-spring-twamp-srpm-01</a:t>
            </a:r>
            <a:r>
              <a:rPr lang="en-US" sz="1000" dirty="0"/>
              <a:t> at IETF 105 Montreal in IPPM WG</a:t>
            </a:r>
          </a:p>
          <a:p>
            <a:pPr lvl="2"/>
            <a:r>
              <a:rPr lang="en-US" sz="1000" dirty="0"/>
              <a:t>Slide 9 Titled - </a:t>
            </a:r>
            <a:r>
              <a:rPr lang="en-CA" sz="1000" dirty="0"/>
              <a:t>Applicability of STAMP</a:t>
            </a:r>
            <a:endParaRPr lang="en-US" sz="1000" dirty="0"/>
          </a:p>
          <a:p>
            <a:r>
              <a:rPr lang="en-US" sz="1000" dirty="0"/>
              <a:t>Nov 2019</a:t>
            </a:r>
          </a:p>
          <a:p>
            <a:pPr lvl="1"/>
            <a:r>
              <a:rPr lang="en-US" sz="10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draft-gandhi-spring-twamp-srpm-04</a:t>
            </a:r>
            <a:r>
              <a:rPr lang="en-US" sz="1000" dirty="0"/>
              <a:t> at IETF 106 Singapore in SPRING WG</a:t>
            </a:r>
          </a:p>
          <a:p>
            <a:r>
              <a:rPr lang="en-US" sz="1000" dirty="0"/>
              <a:t>Mar 2020</a:t>
            </a:r>
          </a:p>
          <a:p>
            <a:pPr lvl="1"/>
            <a:r>
              <a:rPr lang="en-US" sz="1000" dirty="0"/>
              <a:t>Moved STAMP support to </a:t>
            </a:r>
            <a:r>
              <a:rPr lang="en-US" sz="1000" i="1" dirty="0"/>
              <a:t>draft-gandhi-spring-</a:t>
            </a:r>
            <a:r>
              <a:rPr lang="en-US" sz="1000" b="1" i="1" dirty="0"/>
              <a:t>stamp</a:t>
            </a:r>
            <a:r>
              <a:rPr lang="en-US" sz="1000" i="1" dirty="0"/>
              <a:t>-srpm-00</a:t>
            </a:r>
          </a:p>
          <a:p>
            <a:pPr lvl="1"/>
            <a:r>
              <a:rPr lang="en-US" sz="1000" dirty="0"/>
              <a:t>Keep TWAMP Light support as informational in </a:t>
            </a:r>
            <a:r>
              <a:rPr lang="en-US" sz="1000" i="1" dirty="0"/>
              <a:t>draft-gandhi-spring-</a:t>
            </a:r>
            <a:r>
              <a:rPr lang="en-US" sz="1000" b="1" i="1" dirty="0"/>
              <a:t>twamp</a:t>
            </a:r>
            <a:r>
              <a:rPr lang="en-US" sz="1000" i="1" dirty="0"/>
              <a:t>-srpm-08</a:t>
            </a:r>
          </a:p>
          <a:p>
            <a:r>
              <a:rPr lang="en-US" sz="1000" dirty="0"/>
              <a:t>Jul 2020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draft-gandhi-spring-stamp-srpm-01</a:t>
            </a:r>
            <a:r>
              <a:rPr lang="en-US" sz="1000" dirty="0"/>
              <a:t> at IETF 108 in SPRING and IPPM WG </a:t>
            </a:r>
          </a:p>
          <a:p>
            <a:r>
              <a:rPr lang="en-US" sz="1000" dirty="0"/>
              <a:t>October 2020</a:t>
            </a:r>
          </a:p>
          <a:p>
            <a:pPr lvl="1"/>
            <a:r>
              <a:rPr lang="en-US" sz="1000" dirty="0"/>
              <a:t>Split draft into </a:t>
            </a:r>
            <a:r>
              <a:rPr lang="en-US" sz="1000" i="1" dirty="0"/>
              <a:t>draft-gandhi-</a:t>
            </a:r>
            <a:r>
              <a:rPr lang="en-US" sz="1000" b="1" i="1" dirty="0"/>
              <a:t>spring</a:t>
            </a:r>
            <a:r>
              <a:rPr lang="en-US" sz="1000" i="1" dirty="0"/>
              <a:t>-stamp-srpm-03 and draft-gandhi-</a:t>
            </a:r>
            <a:r>
              <a:rPr lang="en-US" sz="1000" b="1" i="1" dirty="0"/>
              <a:t>ippm</a:t>
            </a:r>
            <a:r>
              <a:rPr lang="en-US" sz="1000" i="1" dirty="0"/>
              <a:t>-stamp-srpm-00</a:t>
            </a:r>
            <a:endParaRPr lang="en-US" sz="1000" dirty="0"/>
          </a:p>
          <a:p>
            <a:pPr lvl="1"/>
            <a:endParaRPr lang="en-US" sz="10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61523" y="970771"/>
            <a:ext cx="34393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(current)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877" y="1047750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Timestamp  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Figure: Session-Sender Control Code in STAMP DM Message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396F60-0825-3541-B7EA-5564EB024B3F}"/>
              </a:ext>
            </a:extLst>
          </p:cNvPr>
          <p:cNvSpPr/>
          <p:nvPr/>
        </p:nvSpPr>
        <p:spPr>
          <a:xfrm>
            <a:off x="0" y="3758505"/>
            <a:ext cx="3657600" cy="138499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this, the Session-Reflector node does not require any additional SR state for PM (recall that in SR networks, the state is in the probe packet and signaling of the parameters is avoided).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applicable to non-SR paths.</a:t>
            </a: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9100" y="1625953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      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99357" y="1149180"/>
            <a:ext cx="3924300" cy="2502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Return Address. Target node address of the response; different than the Source Address in the query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5):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24" y="168380"/>
            <a:ext cx="4432852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Stand-alone Direct-mode LM Message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1200150"/>
            <a:ext cx="443285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Stand-alone Direct-mode Loss Measurement (LM) query and response messages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Direct-mode 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direct-mode LM probe packets</a:t>
            </a:r>
          </a:p>
          <a:p>
            <a:r>
              <a:rPr lang="en-US" sz="1400" kern="0" dirty="0"/>
              <a:t>Does not modify existing STAMP (which is for DM) procedure as different destination UDP port is used for direct-mode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323704"/>
            <a:ext cx="4152900" cy="42319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 MBZ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Request IPPM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7172</TotalTime>
  <Words>1137</Words>
  <Application>Microsoft Macintosh PowerPoint</Application>
  <PresentationFormat>On-screen Show (16:9)</PresentationFormat>
  <Paragraphs>191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History of the Draft</vt:lpstr>
      <vt:lpstr>STAMP - Session-Sender Control Code Field</vt:lpstr>
      <vt:lpstr>STAMP - Destination Node Address TLV</vt:lpstr>
      <vt:lpstr>STAMP - Return Path TLV</vt:lpstr>
      <vt:lpstr>STAMP - Stand-alone Direct-mode LM Message Format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1679</cp:revision>
  <dcterms:created xsi:type="dcterms:W3CDTF">2010-06-30T04:12:48Z</dcterms:created>
  <dcterms:modified xsi:type="dcterms:W3CDTF">2020-11-09T15:20:47Z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