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r>
              <a:rPr lang="en-US" sz="1200" kern="0" dirty="0"/>
              <a:t>Direct Measurement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test packets</a:t>
            </a:r>
          </a:p>
          <a:p>
            <a:endParaRPr lang="en-US" sz="1200" kern="0" dirty="0"/>
          </a:p>
          <a:p>
            <a:pPr marL="0" indent="0">
              <a:buNone/>
            </a:pPr>
            <a:r>
              <a:rPr lang="en-US" sz="1200" kern="0" dirty="0"/>
              <a:t>Flags</a:t>
            </a:r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Suitable for collecting data packet counters from control plane (distributed forwarding plane)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Direct Measurement TLV supports </a:t>
            </a:r>
            <a:r>
              <a:rPr lang="en-US" sz="1100" b="1" dirty="0"/>
              <a:t>32-bit packet</a:t>
            </a:r>
            <a:r>
              <a:rPr lang="en-US" sz="11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not at fixed location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1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Suitable for collecting data packet counters from hardware – inline counter-stamping (for P2P connections)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32-bit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64-bit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identifies the block number of the counters - used for alternate marking method (RFC 8321)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Per traffic-class counter collection (per traffic-class loss measurement) (e.g., drop best effort traffic)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Two-way direct measurement for links with reply packet with transmit counter at the same location – important property for hardware counter-stamping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at fixed location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earlier into the packet  (Eth 18, IPv6 40, UDP 8, Seq 4, Total = 70 Byte)</a:t>
            </a:r>
            <a:endParaRPr lang="en-US" sz="1100" kern="0" dirty="0"/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2129</Words>
  <Application>Microsoft Macintosh PowerPoint</Application>
  <PresentationFormat>On-screen Show (16:9)</PresentationFormat>
  <Paragraphs>328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1937</cp:revision>
  <dcterms:created xsi:type="dcterms:W3CDTF">2010-06-30T04:12:48Z</dcterms:created>
  <dcterms:modified xsi:type="dcterms:W3CDTF">2021-01-17T17:37:55Z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