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9" r:id="rId18"/>
    <p:sldId id="1661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/>
    <p:restoredTop sz="93083" autoAdjust="0"/>
  </p:normalViewPr>
  <p:slideViewPr>
    <p:cSldViewPr>
      <p:cViewPr varScale="1">
        <p:scale>
          <a:sx n="171" d="100"/>
          <a:sy n="171" d="100"/>
        </p:scale>
        <p:origin x="3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639902"/>
            <a:ext cx="512677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IP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166015"/>
            <a:ext cx="35265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direction path is IP</a:t>
            </a:r>
          </a:p>
          <a:p>
            <a:r>
              <a:rPr lang="en-US" sz="1400" dirty="0"/>
              <a:t>Source and Destination Addresses are swapped to represent the Reverse direction path in the </a:t>
            </a:r>
            <a:r>
              <a:rPr lang="en-US" sz="1400" b="1" dirty="0"/>
              <a:t>inner</a:t>
            </a:r>
            <a:r>
              <a:rPr lang="en-US" sz="1400" dirty="0"/>
              <a:t>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I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794534"/>
            <a:ext cx="5105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SR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200150"/>
            <a:ext cx="3547946" cy="1988381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does not remove the SRH, Sender node will remove the SRH</a:t>
            </a:r>
          </a:p>
          <a:p>
            <a:r>
              <a:rPr lang="en-US" sz="1400" dirty="0"/>
              <a:t>Reverse direction SR path carried in SRH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</TotalTime>
  <Words>2014</Words>
  <Application>Microsoft Macintosh PowerPoint</Application>
  <PresentationFormat>On-screen Show (16:9)</PresentationFormat>
  <Paragraphs>359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1622</cp:revision>
  <dcterms:created xsi:type="dcterms:W3CDTF">2010-06-30T04:12:48Z</dcterms:created>
  <dcterms:modified xsi:type="dcterms:W3CDTF">2020-04-21T21:12:19Z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