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5" r:id="rId8"/>
    <p:sldId id="1662" r:id="rId9"/>
    <p:sldId id="320" r:id="rId10"/>
    <p:sldId id="1667" r:id="rId11"/>
    <p:sldId id="1666" r:id="rId12"/>
    <p:sldId id="1661" r:id="rId13"/>
    <p:sldId id="303" r:id="rId14"/>
    <p:sldId id="1670" r:id="rId15"/>
    <p:sldId id="1659" r:id="rId16"/>
    <p:sldId id="1658" r:id="rId17"/>
    <p:sldId id="1664" r:id="rId18"/>
    <p:sldId id="1663" r:id="rId19"/>
    <p:sldId id="166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41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8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1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821"/>
            <a:ext cx="7162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9330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Indicator Label    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and Flow Indicator Label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</a:t>
            </a:r>
            <a:r>
              <a:rPr lang="en-CA" sz="900" b="1" dirty="0">
                <a:latin typeface="Courier" pitchFamily="2" charset="0"/>
              </a:rPr>
              <a:t>0 0 1 0</a:t>
            </a:r>
            <a:r>
              <a:rPr lang="en-CA" sz="900" dirty="0">
                <a:latin typeface="Courier" pitchFamily="2" charset="0"/>
              </a:rPr>
              <a:t>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63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4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9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 (we ran out of time)</a:t>
            </a:r>
          </a:p>
          <a:p>
            <a:r>
              <a:rPr lang="en-US" sz="1200" dirty="0"/>
              <a:t>July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Need for different </a:t>
            </a:r>
            <a:r>
              <a:rPr lang="en-US" sz="2000" dirty="0" err="1"/>
              <a:t>HbH</a:t>
            </a:r>
            <a:r>
              <a:rPr lang="en-US" sz="2000" dirty="0"/>
              <a:t> and E2E Indicator Labels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</TotalTime>
  <Words>1511</Words>
  <Application>Microsoft Macintosh PowerPoint</Application>
  <PresentationFormat>On-screen Show (16:9)</PresentationFormat>
  <Paragraphs>259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Data Field Encapsulation with Flow Label in MPLS Header</vt:lpstr>
      <vt:lpstr>E2E Indicator Label Allocation Methods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PowerPoint Presentation</vt:lpstr>
      <vt:lpstr>IOAM Indicator Label</vt:lpstr>
      <vt:lpstr>IOAM and Flow Indicator Label</vt:lpstr>
      <vt:lpstr>Edge-to-edge IOAM Procedure</vt:lpstr>
      <vt:lpstr>Hob-by-hop IOAM Procedure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1347</cp:revision>
  <dcterms:created xsi:type="dcterms:W3CDTF">2010-06-30T04:12:48Z</dcterms:created>
  <dcterms:modified xsi:type="dcterms:W3CDTF">2020-11-09T15:51:07Z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