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Synthetic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 for test packet  packet, Sender as Session-Sender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95761"/>
            <a:ext cx="8572500" cy="733762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test packets using local and remote link addresses</a:t>
            </a:r>
          </a:p>
          <a:p>
            <a:r>
              <a:rPr lang="en-US" sz="16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821597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Port1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Test Packet specified in this document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Figure: Session-Sender Test Packet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4630554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test packet including IP/UDP Header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4478154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direct-mode LM test packets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Port2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test packet  packet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Figure: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770102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Reply test packet |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Reply test packet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1294</Words>
  <Application>Microsoft Macintosh PowerPoint</Application>
  <PresentationFormat>On-screen Show (16:9)</PresentationFormat>
  <Paragraphs>214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1724</cp:revision>
  <dcterms:created xsi:type="dcterms:W3CDTF">2010-06-30T04:12:48Z</dcterms:created>
  <dcterms:modified xsi:type="dcterms:W3CDTF">2021-01-13T20:32:18Z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