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  <p:sldId id="1664" r:id="rId16"/>
    <p:sldId id="1642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29097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15515"/>
              </p:ext>
            </p:extLst>
          </p:nvPr>
        </p:nvGraphicFramePr>
        <p:xfrm>
          <a:off x="5943600" y="1337310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34437"/>
              </p:ext>
            </p:extLst>
          </p:nvPr>
        </p:nvGraphicFramePr>
        <p:xfrm>
          <a:off x="1802165" y="3047826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90019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19" y="6821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–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84339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16002 NODE-SID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58720"/>
              </p:ext>
            </p:extLst>
          </p:nvPr>
        </p:nvGraphicFramePr>
        <p:xfrm>
          <a:off x="5943600" y="1200150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76189"/>
              </p:ext>
            </p:extLst>
          </p:nvPr>
        </p:nvGraphicFramePr>
        <p:xfrm>
          <a:off x="1801173" y="3145736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9700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function.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872994"/>
            <a:ext cx="3962400" cy="32635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and STAMP messages are not used.</a:t>
            </a:r>
          </a:p>
          <a:p>
            <a:pPr lvl="1"/>
            <a:r>
              <a:rPr lang="en-US" sz="1400" dirty="0"/>
              <a:t>Reflector does not copy them.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are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Simple or Enhanced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1572</Words>
  <Application>Microsoft Macintosh PowerPoint</Application>
  <PresentationFormat>On-screen Show (16:9)</PresentationFormat>
  <Paragraphs>279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– SR Return Path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1556</cp:revision>
  <dcterms:created xsi:type="dcterms:W3CDTF">2010-06-30T04:12:48Z</dcterms:created>
  <dcterms:modified xsi:type="dcterms:W3CDTF">2020-04-03T18:02:03Z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