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62" r:id="rId8"/>
    <p:sldId id="1674" r:id="rId9"/>
    <p:sldId id="1669" r:id="rId10"/>
    <p:sldId id="1658" r:id="rId11"/>
    <p:sldId id="1663" r:id="rId12"/>
    <p:sldId id="318" r:id="rId13"/>
    <p:sldId id="303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7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if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95400" y="818969"/>
            <a:ext cx="6629400" cy="37805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 /  \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 /    \     Timestamp2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PDLM Type                     /      \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LB or Enhanced LB         /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Authentication Mode &amp; Key   /          \    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Support ECMP SR paths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for liveness detection and performance measurement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 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probe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 (e.g. packets not punted out of fast-path)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version 00</a:t>
            </a:r>
            <a:r>
              <a:rPr lang="en-US" sz="1600" dirty="0"/>
              <a:t> in IETF MPLS WG Virtual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71675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712525"/>
            <a:ext cx="8319052" cy="2328582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Using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reflector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probe messages are not received back at the sender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Round-trip delay (t4 - t1) metrics are notified when consecutive M number of probe messages have delay values exceed the configured thresholds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19150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 Reflector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710446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719388"/>
            <a:ext cx="8395252" cy="2138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Using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Reflector node adds the receive timestamp in the payload of the received probe message without punting the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One-way delay (t2 – t1) metrics are notified when consecutive M number of probe messages have delay values exceed the configured thresholds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9050"/>
            <a:ext cx="8686800" cy="731027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 with Timestamp and Forward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16648" y="1662158"/>
            <a:ext cx="4089826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Figure: TWAMP Light Probe Message Format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11977"/>
            <a:ext cx="8433225" cy="857250"/>
          </a:xfrm>
        </p:spPr>
        <p:txBody>
          <a:bodyPr/>
          <a:lstStyle/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E.g. offset-byte 16 from the start of the payload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662158"/>
            <a:ext cx="4089826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    Figure: STAMP Probe Message Format</a:t>
            </a:r>
            <a:endParaRPr lang="en-US" sz="7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56014" y="615197"/>
            <a:ext cx="4620786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0 1 2 3 4 5 6 7 8 9 0 1 2 3 4 5 6 7 8 9 0 1 2 3 4 5 6 7 8 9 0 1     +-+-+-+-+-+-+-+-+-+-+-+-+-+-+-+-+-+-+-+-+-+-+-+-+-+-+-+-+-+-+-+-+     |            Label(1)                   | TC  |S|      TTL      |     +-+-+-+-+-+-+-+-+-+-+-+-+-+-+-+-+-+-+-+-+-+-+-+-+-+-+-+-+-+-+-+-+     .                                                               .     .                                                               .     .                                                               .     +-+-+-+-+-+-+-+-+-+-+-+-+-+-+-+-+-+-+-+-+-+-+-+-+-+-+-+-+-+-+-+-+     |            Label(n)                   | TC  |S|      TTL      |     +-+-+-+-+-+-+-+-+-+-+-+-+-+-+-+-+-+-+-+-+-+-+-+-+-+-+-+-+-+-+-+-+    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    +---------------------------------------------------------------+     | IP Header                                                     |   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IPv4 or IPv6 Address           .   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     .  Protocol = UDP                                               .     .                                                               .     +---------------------------------------------------------------+     | UDP Header                                                    |     .  Source Port = As chosen by Sender                            .     .  Destination Port = User-configured Port                      .     .                                                               .     +-+-+-+-+-+-+-+-+-+-+-+-+-+-+-+-+-+-+-+-+-+-+-+-+-+-+-+-+-+-+-+-+     |  Payload as defined in Section 4.2.1 of RFC 5357              |     |  Payload as defined in Section 4.2 of RFC 8762                |     .                                                               .   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  </a:t>
            </a:r>
          </a:p>
          <a:p>
            <a:r>
              <a:rPr lang="en-CA" sz="900" dirty="0">
                <a:latin typeface="Courier" pitchFamily="2" charset="0"/>
              </a:rPr>
              <a:t>     Example Probe Message with Timestamp Label for SR-MPLS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 and Forward network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to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09966" y="742950"/>
            <a:ext cx="4936919" cy="381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Next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SRH as specified in RFC 8754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 &lt;Segment List&gt;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Example Probe Message with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85" y="989897"/>
            <a:ext cx="3678973" cy="3276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7595</TotalTime>
  <Words>1467</Words>
  <Application>Microsoft Macintosh PowerPoint</Application>
  <PresentationFormat>On-screen Show (16:9)</PresentationFormat>
  <Paragraphs>225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Delay and Liveness Monitoring in Segment Routing Networks</vt:lpstr>
      <vt:lpstr>Agenda</vt:lpstr>
      <vt:lpstr>Requirements and Scope</vt:lpstr>
      <vt:lpstr>History of the Draft</vt:lpstr>
      <vt:lpstr>Performance Delay and Liveness Monitoring of SR Policy</vt:lpstr>
      <vt:lpstr>Enhanced Performance Delay and Liveness Monitoring of SR Policy</vt:lpstr>
      <vt:lpstr>Probe Message with Timestamp and Forward Function</vt:lpstr>
      <vt:lpstr>SR-MPLS with Timestamp and Forward Function</vt:lpstr>
      <vt:lpstr>SRv6 with Timestamp and Forward Function</vt:lpstr>
      <vt:lpstr>ECMP Support for SR Paths</vt:lpstr>
      <vt:lpstr>Example Provisioning Model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1664</cp:revision>
  <dcterms:created xsi:type="dcterms:W3CDTF">2010-06-30T04:12:48Z</dcterms:created>
  <dcterms:modified xsi:type="dcterms:W3CDTF">2020-05-10T13:40:16Z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