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61" r:id="rId5"/>
    <p:sldId id="1652" r:id="rId6"/>
    <p:sldId id="1657" r:id="rId7"/>
    <p:sldId id="322" r:id="rId8"/>
    <p:sldId id="320" r:id="rId9"/>
    <p:sldId id="1658" r:id="rId10"/>
    <p:sldId id="326" r:id="rId11"/>
    <p:sldId id="1674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1258</Words>
  <Application>Microsoft Macintosh PowerPoint</Application>
  <PresentationFormat>On-screen Show (16:9)</PresentationFormat>
  <Paragraphs>218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1643</cp:revision>
  <dcterms:created xsi:type="dcterms:W3CDTF">2010-06-30T04:12:48Z</dcterms:created>
  <dcterms:modified xsi:type="dcterms:W3CDTF">2020-11-08T13:57:47Z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