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80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Use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786646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reflector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– Enhanced Loopback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560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97568"/>
            <a:ext cx="489817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for SRv6 with Endpoint Function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1470</Words>
  <Application>Microsoft Office PowerPoint</Application>
  <PresentationFormat>On-screen Show (16:9)</PresentationFormat>
  <Paragraphs>226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and Performance Monitoring of SR Policy</vt:lpstr>
      <vt:lpstr>Enhanced Liveness and Performance Monitoring of SR Policy</vt:lpstr>
      <vt:lpstr>Probe Message – Enhanced Loopback Mode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1657</cp:revision>
  <dcterms:created xsi:type="dcterms:W3CDTF">2010-06-30T04:12:48Z</dcterms:created>
  <dcterms:modified xsi:type="dcterms:W3CDTF">2020-05-09T23:25:17Z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