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64" r:id="rId5"/>
    <p:sldId id="1665" r:id="rId6"/>
    <p:sldId id="1666" r:id="rId7"/>
    <p:sldId id="1667" r:id="rId8"/>
    <p:sldId id="1668" r:id="rId9"/>
    <p:sldId id="1669" r:id="rId10"/>
    <p:sldId id="1670" r:id="rId11"/>
    <p:sldId id="1671" r:id="rId12"/>
    <p:sldId id="1655" r:id="rId13"/>
    <p:sldId id="1649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7" d="100"/>
          <a:sy n="197" d="100"/>
        </p:scale>
        <p:origin x="23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6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TLV 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14898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14898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48200" y="614898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077200" cy="36195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first published</a:t>
            </a:r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revision-00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revision-01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 - STAMP is supported</a:t>
            </a:r>
            <a:endParaRPr lang="en-US" sz="1200" dirty="0"/>
          </a:p>
          <a:p>
            <a:pPr lvl="2"/>
            <a:r>
              <a:rPr lang="en-US" sz="1200" dirty="0"/>
              <a:t>Draft contained STAMP TLV extensions (Return Path TLV) (Section </a:t>
            </a:r>
            <a:r>
              <a:rPr lang="en-CA" sz="1200" dirty="0"/>
              <a:t>3.2.2.1. Return Path TLV)</a:t>
            </a:r>
            <a:endParaRPr lang="en-US" sz="1200" dirty="0"/>
          </a:p>
          <a:p>
            <a:r>
              <a:rPr lang="en-US" sz="1200" dirty="0"/>
              <a:t>Aug 2019</a:t>
            </a:r>
          </a:p>
          <a:p>
            <a:pPr lvl="1"/>
            <a:r>
              <a:rPr lang="en-US" sz="1200" dirty="0"/>
              <a:t>Revision-02 updates included a section on STAMP support and STAMP LM messages (Section </a:t>
            </a:r>
            <a:r>
              <a:rPr lang="en-CA" sz="1200" dirty="0"/>
              <a:t>3.2. STAMP Applicability</a:t>
            </a:r>
            <a:r>
              <a:rPr lang="en-US" sz="1200" dirty="0"/>
              <a:t>)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revision-04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a new draft –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--spring-stamp-srpm-00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5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940148"/>
            <a:ext cx="4648200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Figure 6: Sender and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1047750"/>
            <a:ext cx="3962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364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  <a:p>
            <a:endParaRPr lang="en-CA" sz="800" dirty="0">
              <a:latin typeface="Courier" pitchFamily="2" charset="0"/>
            </a:endParaRP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CEA71-BC22-954C-B2C3-B1FE7C9F9F75}"/>
              </a:ext>
            </a:extLst>
          </p:cNvPr>
          <p:cNvCxnSpPr>
            <a:cxnSpLocks/>
          </p:cNvCxnSpPr>
          <p:nvPr/>
        </p:nvCxnSpPr>
        <p:spPr>
          <a:xfrm>
            <a:off x="4343400" y="2190750"/>
            <a:ext cx="457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6861</TotalTime>
  <Words>1468</Words>
  <Application>Microsoft Macintosh PowerPoint</Application>
  <PresentationFormat>On-screen Show (16:9)</PresentationFormat>
  <Paragraphs>268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(Revision-04)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Next Steps</vt:lpstr>
      <vt:lpstr>PowerPoint Presentation</vt:lpstr>
      <vt:lpstr>Backup</vt:lpstr>
      <vt:lpstr>STAMP DM Message with Direct TLV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1513</cp:revision>
  <dcterms:created xsi:type="dcterms:W3CDTF">2010-06-30T04:12:48Z</dcterms:created>
  <dcterms:modified xsi:type="dcterms:W3CDTF">2020-03-23T23:06:56Z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