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94" d="100"/>
          <a:sy n="194" d="100"/>
        </p:scale>
        <p:origin x="31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sent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LM      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LM      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END.OTP (for DM) or END.OP (for LM) for target SID for SRv6 Policies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32681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first published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b="1" dirty="0"/>
              <a:t>Slide 9 Titled - </a:t>
            </a:r>
            <a:r>
              <a:rPr lang="en-CA" sz="1100" b="1" dirty="0"/>
              <a:t>Applicability of STAMP – STAMP is supported</a:t>
            </a:r>
            <a:endParaRPr lang="en-US" sz="1100" b="1" dirty="0"/>
          </a:p>
          <a:p>
            <a:pPr lvl="2"/>
            <a:r>
              <a:rPr lang="en-US" sz="1100" dirty="0"/>
              <a:t>Draft contained STAMP TLV extensions (Return Path TLV) (Section </a:t>
            </a:r>
            <a:r>
              <a:rPr lang="en-CA" sz="1100" dirty="0"/>
              <a:t>3.2.2.1. Return Path TLV)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on STAMP support and STAMP LM messages (Section </a:t>
            </a:r>
            <a:r>
              <a:rPr lang="en-CA" sz="1100" dirty="0"/>
              <a:t>3.2. STAMP Applicability</a:t>
            </a:r>
            <a:r>
              <a:rPr lang="en-US" sz="1100" dirty="0"/>
              <a:t>)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a new draft –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--spring-stamp-srpm-00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   Figure 6: Control Code in TWAMP Light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F2BC0-7615-0847-B0F1-3B3FC5396FF2}"/>
              </a:ext>
            </a:extLst>
          </p:cNvPr>
          <p:cNvCxnSpPr>
            <a:cxnSpLocks/>
          </p:cNvCxnSpPr>
          <p:nvPr/>
        </p:nvCxnSpPr>
        <p:spPr>
          <a:xfrm>
            <a:off x="4114800" y="2647950"/>
            <a:ext cx="464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1668</Words>
  <Application>Microsoft Macintosh PowerPoint</Application>
  <PresentationFormat>On-screen Show (16:9)</PresentationFormat>
  <Paragraphs>297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(Revision-04)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1524</cp:revision>
  <dcterms:created xsi:type="dcterms:W3CDTF">2010-06-30T04:12:48Z</dcterms:created>
  <dcterms:modified xsi:type="dcterms:W3CDTF">2020-03-23T23:37:37Z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