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  <p:sldId id="1660" r:id="rId19"/>
    <p:sldId id="1665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/>
    <p:restoredTop sz="93061" autoAdjust="0"/>
  </p:normalViewPr>
  <p:slideViewPr>
    <p:cSldViewPr>
      <p:cViewPr varScale="1">
        <p:scale>
          <a:sx n="150" d="100"/>
          <a:sy n="150" d="100"/>
        </p:scale>
        <p:origin x="176" y="3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2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48324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9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published </a:t>
            </a:r>
            <a:r>
              <a:rPr lang="en-US" sz="1600" i="1" dirty="0"/>
              <a:t>draft-gandhi-spring-ioam-sr-mpls-00</a:t>
            </a:r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draft-gandhi-spring-ioam-sr-mpls-01 </a:t>
            </a:r>
            <a:r>
              <a:rPr lang="en-US" sz="1600" dirty="0"/>
              <a:t>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draft-gandhi-mpls-ioam-sr-00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draft-gandhi-mpls-ioam-sr-00</a:t>
            </a:r>
            <a:r>
              <a:rPr lang="en-US" sz="1600" dirty="0"/>
              <a:t>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Generalize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</a:t>
            </a:r>
            <a:r>
              <a:rPr lang="en-CA" sz="1800" b="1" dirty="0"/>
              <a:t>aggregate</a:t>
            </a:r>
            <a:r>
              <a:rPr lang="en-CA" sz="1800" dirty="0"/>
              <a:t>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</TotalTime>
  <Words>1553</Words>
  <Application>Microsoft Macintosh PowerPoint</Application>
  <PresentationFormat>On-screen Show (16:9)</PresentationFormat>
  <Paragraphs>251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1322</cp:revision>
  <dcterms:created xsi:type="dcterms:W3CDTF">2010-06-30T04:12:48Z</dcterms:created>
  <dcterms:modified xsi:type="dcterms:W3CDTF">2020-04-04T16:37:10Z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