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67" r:id="rId27"/>
    <p:sldId id="1690" r:id="rId28"/>
    <p:sldId id="1695" r:id="rId29"/>
    <p:sldId id="1699" r:id="rId30"/>
    <p:sldId id="1696" r:id="rId31"/>
    <p:sldId id="1700" r:id="rId32"/>
    <p:sldId id="1701" r:id="rId3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1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676474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Both Labels are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Label is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Label is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4547"/>
            <a:ext cx="7924800" cy="33528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Extension Label (15) and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controller provisions the label on encapsulating,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top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895154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15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</a:t>
            </a:r>
            <a:r>
              <a:rPr lang="en-CA" sz="1400" b="1" dirty="0">
                <a:solidFill>
                  <a:srgbClr val="0070C0"/>
                </a:solidFill>
              </a:rPr>
              <a:t>copy of the data packet </a:t>
            </a:r>
            <a:r>
              <a:rPr lang="en-CA" sz="1400" dirty="0">
                <a:solidFill>
                  <a:srgbClr val="0070C0"/>
                </a:solidFill>
              </a:rPr>
              <a:t>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76756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885950" y="871025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362200" y="628292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38100" y="3379754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67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792" y="666750"/>
            <a:ext cx="4493623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 |0 0 0 0| </a:t>
            </a:r>
            <a:r>
              <a:rPr lang="en-CA" sz="800" dirty="0" err="1">
                <a:latin typeface="Courier" pitchFamily="2" charset="0"/>
              </a:rPr>
              <a:t>Rsved</a:t>
            </a:r>
            <a:r>
              <a:rPr lang="en-CA" sz="800" dirty="0">
                <a:latin typeface="Courier" pitchFamily="2" charset="0"/>
              </a:rPr>
              <a:t> | </a:t>
            </a:r>
            <a:r>
              <a:rPr lang="en-CA" sz="800" b="1" dirty="0">
                <a:latin typeface="Courier" pitchFamily="2" charset="0"/>
              </a:rPr>
              <a:t>This HDR=IOAM </a:t>
            </a:r>
            <a:r>
              <a:rPr lang="en-CA" sz="800" dirty="0">
                <a:latin typeface="Courier" pitchFamily="2" charset="0"/>
              </a:rPr>
              <a:t>| Header Length |  </a:t>
            </a:r>
            <a:r>
              <a:rPr lang="en-CA" sz="800" b="1" dirty="0">
                <a:latin typeface="Courier" pitchFamily="2" charset="0"/>
              </a:rPr>
              <a:t>Next Header 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>
                <a:latin typeface="Courier" pitchFamily="2" charset="0"/>
              </a:rPr>
              <a:t>   | Reserved      </a:t>
            </a:r>
            <a:r>
              <a:rPr lang="en-CA" sz="800" dirty="0">
                <a:latin typeface="Courier" pitchFamily="2" charset="0"/>
              </a:rPr>
              <a:t>| Block Number  | </a:t>
            </a:r>
            <a:r>
              <a:rPr lang="en-CA" sz="800">
                <a:latin typeface="Courier" pitchFamily="2" charset="0"/>
              </a:rPr>
              <a:t>IOAM-OPT-Type |  Reserved    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FCCDE-D57E-354B-B5ED-CBA378AA7CFB}"/>
              </a:ext>
            </a:extLst>
          </p:cNvPr>
          <p:cNvSpPr/>
          <p:nvPr/>
        </p:nvSpPr>
        <p:spPr>
          <a:xfrm>
            <a:off x="4533206" y="666749"/>
            <a:ext cx="4591001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</p:spTree>
    <p:extLst>
      <p:ext uri="{BB962C8B-B14F-4D97-AF65-F5344CB8AC3E}">
        <p14:creationId xmlns:p14="http://schemas.microsoft.com/office/powerpoint/2010/main" val="4008361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57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3622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7811</TotalTime>
  <Words>3452</Words>
  <Application>Microsoft Macintosh PowerPoint</Application>
  <PresentationFormat>On-screen Show (16:9)</PresentationFormat>
  <Paragraphs>521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Next Steps</vt:lpstr>
      <vt:lpstr>PowerPoint Presentation</vt:lpstr>
      <vt:lpstr>PowerPoint Presentation</vt:lpstr>
      <vt:lpstr>Example 1 - SR-MPLS Encapsulation with IOAM Data Fields</vt:lpstr>
      <vt:lpstr>Example 2 - DetNet Control Word [RFC8964] with IOAM Data Fields </vt:lpstr>
      <vt:lpstr>Example 3 - Generic Delivery Function Encap with IOAM Data Fields</vt:lpstr>
      <vt:lpstr>PowerPoint Presentation</vt:lpstr>
      <vt:lpstr>Example 4 - DetNet Control Word [RFC8964] with IOAM Data Fields</vt:lpstr>
      <vt:lpstr>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1862</cp:revision>
  <dcterms:created xsi:type="dcterms:W3CDTF">2010-06-30T04:12:48Z</dcterms:created>
  <dcterms:modified xsi:type="dcterms:W3CDTF">2021-02-23T01:08:40Z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