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8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provisioning and maintaining each test session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STAMP [</a:t>
            </a:r>
            <a:r>
              <a:rPr lang="en-CA" sz="1800" dirty="0"/>
              <a:t>RFC 8762</a:t>
            </a:r>
            <a:r>
              <a:rPr lang="en-US" sz="18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STAMP Extensions [</a:t>
            </a:r>
            <a:r>
              <a:rPr lang="en-CA" sz="1800" dirty="0"/>
              <a:t>RFC 8972]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/>
              <a:t>Updated </a:t>
            </a:r>
            <a:r>
              <a:rPr lang="en-US" sz="1800" dirty="0"/>
              <a:t>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Stateless mode of STAMP Session-Reflector as defined in RFC 8762 – per each test session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Stateless mode of STAMP Session-Reflector as defined in RFC 8762 - per each test session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Stateless mode of STAMP Session-Reflector as defined in RFC 8762 – per each test session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Dynamically computed SR paths can change based on topology change, link/node failure, etc. in the network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Order of 10K SR Policy (that can have multiple candidate-paths and each candidate-path can have multiple segment-lists)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</TotalTime>
  <Words>924</Words>
  <Application>Microsoft Macintosh PowerPoint</Application>
  <PresentationFormat>On-screen Show (16:9)</PresentationFormat>
  <Paragraphs>134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STAMP Return Path Control Code Sub-TLV - Usage</vt:lpstr>
      <vt:lpstr>STAMP Return Address Sub-TLV - Usage</vt:lpstr>
      <vt:lpstr>STAMP 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2109</cp:revision>
  <dcterms:created xsi:type="dcterms:W3CDTF">2010-06-30T04:12:48Z</dcterms:created>
  <dcterms:modified xsi:type="dcterms:W3CDTF">2021-03-02T14:49:36Z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