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6"/>
            <a:ext cx="8319052" cy="3819853"/>
          </a:xfrm>
        </p:spPr>
        <p:txBody>
          <a:bodyPr/>
          <a:lstStyle/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Need to measure in-band one-way, two-way and round-trip delay metrics in SR networks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One-way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Existing (default) behavior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Two-way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Session-Reflector test packet sent “in-band” on reverse path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Stateless mode of Session-Reflector – per each test session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Round-trip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Session-Sender test packet sent in loopback mode, carries the return path in the packet header</a:t>
            </a:r>
            <a:endParaRPr lang="en-US" sz="14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each test session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(synthetic)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stand-alone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Figure 1: STAMP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dirty="0"/>
              <a:t>For end-to-end SR Policy, STAMP Session-Sender test packets are  transmitted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5717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23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1367</Words>
  <Application>Microsoft Macintosh PowerPoint</Application>
  <PresentationFormat>On-screen Show (16:9)</PresentationFormat>
  <Paragraphs>240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STAMP 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1884</cp:revision>
  <dcterms:created xsi:type="dcterms:W3CDTF">2010-06-30T04:12:48Z</dcterms:created>
  <dcterms:modified xsi:type="dcterms:W3CDTF">2021-03-02T14:49:47Z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