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51720"/>
            <a:ext cx="7772400" cy="1109617"/>
          </a:xfrm>
        </p:spPr>
        <p:txBody>
          <a:bodyPr/>
          <a:lstStyle/>
          <a:p>
            <a:r>
              <a:rPr lang="en-CA" sz="1400" dirty="0"/>
              <a:t>Using the Counters from the nth and (n-1)</a:t>
            </a:r>
            <a:r>
              <a:rPr lang="en-CA" sz="1400" dirty="0" err="1"/>
              <a:t>th</a:t>
            </a:r>
            <a:r>
              <a:rPr lang="en-CA" sz="1400" dirty="0"/>
              <a:t>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36149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Reply 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2517</Words>
  <Application>Microsoft Macintosh PowerPoint</Application>
  <PresentationFormat>On-screen Show (16:9)</PresentationFormat>
  <Paragraphs>376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1973</cp:revision>
  <dcterms:created xsi:type="dcterms:W3CDTF">2010-06-30T04:12:48Z</dcterms:created>
  <dcterms:modified xsi:type="dcterms:W3CDTF">2021-01-19T22:01:16Z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