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321" r:id="rId5"/>
    <p:sldId id="3055" r:id="rId6"/>
    <p:sldId id="3054" r:id="rId7"/>
    <p:sldId id="3056" r:id="rId8"/>
    <p:sldId id="3057" r:id="rId9"/>
    <p:sldId id="1670" r:id="rId10"/>
    <p:sldId id="1671" r:id="rId11"/>
    <p:sldId id="1649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705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Direct Measurement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draft-gandhi-ippm-stamp-direct-00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11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for Packet Loss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control-channel signaling for sessions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Very high scale for number of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53450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Measurement Test Packet for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949917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kern="0" dirty="0"/>
              <a:t>Stand-alone Direct Measurement test packet defined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100" kern="0" dirty="0"/>
              <a:t>Well-known locations for transmit and receive traffic counters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Block number of the counters for alternate marking method [RFC 8321]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Traffic class of the counters for per class packet loss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Direct Measurement test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User-configured destination UDP </a:t>
            </a:r>
            <a:r>
              <a:rPr lang="en-US" sz="1100" b="1" kern="0" dirty="0">
                <a:solidFill>
                  <a:srgbClr val="0070C0"/>
                </a:solidFill>
              </a:rPr>
              <a:t>Port2</a:t>
            </a:r>
            <a:r>
              <a:rPr lang="en-US" sz="1100" kern="0" dirty="0"/>
              <a:t> is used for identifying direct measurement test packets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Does not modify the existing STAMP procedure as different destination UDP port is used for direct measurement test packets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Other than Timestamp vs. Counter in the test packet, the protocol is same as STAMP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Sequence Numbers allow to detect test packet loss, and connectivity loss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 direct measurement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DSCP.     | Block Number|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MBZ (4 octets)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B8C1-E00C-9540-BBDE-60963DFE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D67C0-89E5-374E-B41C-9DEF915C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041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C7FE1-4960-BC41-A460-DC72E1A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5251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6A720A-6AD8-EC49-B5E6-EC81581B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25" y="874514"/>
            <a:ext cx="4474029" cy="380940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050" dirty="0"/>
              <a:t>STAMP Direct Measurement TLV 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Complex to implement counter collection in hardware for Sender TX, Reflector RX and Reflector TX to detect packet loss.</a:t>
            </a:r>
          </a:p>
          <a:p>
            <a:pPr lvl="1"/>
            <a:r>
              <a:rPr lang="en-US" sz="1050" dirty="0"/>
              <a:t>Session-reflector hardware to parse STAMP TLVs in receive packets to decide if receive counter to be punted to the control-plane</a:t>
            </a:r>
          </a:p>
          <a:p>
            <a:pPr lvl="1"/>
            <a:r>
              <a:rPr lang="en-US" sz="1050" dirty="0"/>
              <a:t>Reply test packet with transmit counter NOT at the same location – needed for hardware counter-stamping (like STAMP timestamp)</a:t>
            </a:r>
          </a:p>
          <a:p>
            <a:pPr lvl="1"/>
            <a:r>
              <a:rPr lang="en-US" sz="1050" dirty="0"/>
              <a:t>Hardware needs to write both timestamp and counter in the injected packet – not capable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Need STAMP TLV processing in hardware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not at fixed location due to TLVs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location deeper into the packet (Eth 18, IPv6 40, UDP 8, STAMP 44, TLV Type 4, Total = 114 Byte) – load into write-able memory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Direct Measurement TLV supports </a:t>
            </a:r>
            <a:r>
              <a:rPr lang="en-US" sz="1050" b="1" dirty="0"/>
              <a:t>32-bit packet</a:t>
            </a:r>
            <a:r>
              <a:rPr lang="en-US" sz="1050" dirty="0"/>
              <a:t> counters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For control-plane implementation, how can we measure packet loss without alternate marking method (block number)?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Does not support per-traffic class direct measurement (DSCP TLV processing not specified for Counters)</a:t>
            </a:r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>
              <a:buFont typeface="+mj-lt"/>
              <a:buAutoNum type="arabicPeriod"/>
            </a:pPr>
            <a:endParaRPr lang="en-US" sz="105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A87E178-4F83-6041-AC6A-C4AD6FF8ED38}"/>
              </a:ext>
            </a:extLst>
          </p:cNvPr>
          <p:cNvSpPr txBox="1">
            <a:spLocks/>
          </p:cNvSpPr>
          <p:nvPr/>
        </p:nvSpPr>
        <p:spPr bwMode="auto">
          <a:xfrm>
            <a:off x="4724400" y="874513"/>
            <a:ext cx="4223658" cy="38094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050" kern="0" dirty="0"/>
              <a:t>Direct Measurement Test Packet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Suitable for collecting data packet counters from hardware – inline counter-stamping (for P2P connections)</a:t>
            </a:r>
          </a:p>
          <a:p>
            <a:pPr lvl="1"/>
            <a:r>
              <a:rPr lang="en-US" sz="1050" kern="0" dirty="0"/>
              <a:t>Reply test packet with transmit counter at the same location – important property for hardware counter-stamping (like STAMP timestamp)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No TLV processing in hardware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at fixed location, well-known location for SRv6 network programming, needed for hardware implementation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location earlier into the packet  (Eth 18, IPv6 40, UDP 8, Seq 4, Total = 70 Byte)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Direct Measurement Test Packet supports </a:t>
            </a:r>
            <a:r>
              <a:rPr lang="en-US" sz="1050" b="1" kern="0" dirty="0"/>
              <a:t>32-bit</a:t>
            </a:r>
            <a:r>
              <a:rPr lang="en-US" sz="1050" kern="0" dirty="0"/>
              <a:t> </a:t>
            </a:r>
            <a:r>
              <a:rPr lang="en-US" sz="1050" b="1" kern="0" dirty="0"/>
              <a:t>packet and byte </a:t>
            </a:r>
            <a:r>
              <a:rPr lang="en-US" sz="1050" kern="0" dirty="0"/>
              <a:t>counters and </a:t>
            </a:r>
            <a:r>
              <a:rPr lang="en-US" sz="1050" b="1" kern="0" dirty="0"/>
              <a:t>64-bit</a:t>
            </a:r>
            <a:r>
              <a:rPr lang="en-US" sz="1050" kern="0" dirty="0"/>
              <a:t> </a:t>
            </a:r>
            <a:r>
              <a:rPr lang="en-US" sz="1050" b="1" kern="0" dirty="0"/>
              <a:t>packet and byte </a:t>
            </a:r>
            <a:r>
              <a:rPr lang="en-US" sz="1050" kern="0" dirty="0"/>
              <a:t>counters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Direct Measurement Test Packet identifies the block number of the counters - used for alternate marking method (RFC 8321) for control-plane based packet loss 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Per traffic-class counter collection (per traffic-class loss measurement) (e.g., drop best effort traffic)</a:t>
            </a:r>
          </a:p>
        </p:txBody>
      </p:sp>
    </p:spTree>
    <p:extLst>
      <p:ext uri="{BB962C8B-B14F-4D97-AF65-F5344CB8AC3E}">
        <p14:creationId xmlns:p14="http://schemas.microsoft.com/office/powerpoint/2010/main" val="67116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 (P2P Circuits)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Inline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Counters – counter-stamping in hardware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6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/>
              <a:t>RFC 8957 </a:t>
            </a:r>
            <a:r>
              <a:rPr lang="en-CA" sz="1400" dirty="0"/>
              <a:t>- Synonymous Flow Label Framework</a:t>
            </a:r>
          </a:p>
          <a:p>
            <a:r>
              <a:rPr lang="en-CA" sz="1400" dirty="0"/>
              <a:t>Control plane-based packet loss with distributed forwarding LCs, using block number of the counters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333500" y="2193369"/>
            <a:ext cx="6477000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Packet Loss Calculation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3397177"/>
            <a:ext cx="7200900" cy="1336232"/>
          </a:xfrm>
        </p:spPr>
        <p:txBody>
          <a:bodyPr/>
          <a:lstStyle/>
          <a:p>
            <a:r>
              <a:rPr lang="en-CA" sz="1400" dirty="0"/>
              <a:t>Using the Counters C1, C2, C3 and C4 as per reference topology, from the n</a:t>
            </a:r>
            <a:r>
              <a:rPr lang="en-CA" sz="1400" baseline="30000" dirty="0"/>
              <a:t>th</a:t>
            </a:r>
            <a:r>
              <a:rPr lang="en-CA" sz="1400" dirty="0"/>
              <a:t> and (n-1)</a:t>
            </a:r>
            <a:r>
              <a:rPr lang="en-CA" sz="1400" baseline="30000" dirty="0" err="1"/>
              <a:t>th</a:t>
            </a:r>
            <a:r>
              <a:rPr lang="en-CA" sz="1400" baseline="30000" dirty="0"/>
              <a:t> </a:t>
            </a:r>
            <a:r>
              <a:rPr lang="en-CA" sz="1400" dirty="0"/>
              <a:t>direct measurement test packets.</a:t>
            </a:r>
          </a:p>
          <a:p>
            <a:r>
              <a:rPr lang="en-CA" sz="1400" dirty="0"/>
              <a:t>One-way receive packet loss[n-1, n] = (C2[n] - C2[n-1]) - (C1[n] - C1[n-1])</a:t>
            </a:r>
          </a:p>
          <a:p>
            <a:r>
              <a:rPr lang="en-CA" sz="1400" dirty="0"/>
              <a:t>Two-way receive packet loss[n-1, n] = (C4[n] - C4[n-1]) - (C3[n] - C3[n-1])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                        + (C2[n] - C2[n-1]) - (C1[n] - C1[n-1])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286000" y="842954"/>
            <a:ext cx="4572000" cy="24929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C1                C2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\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Test Packet   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-&gt;|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|=====================|   R3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Reply Test Packet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/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C3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 Session-Reflector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Reference Topology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7682</TotalTime>
  <Words>1656</Words>
  <Application>Microsoft Macintosh PowerPoint</Application>
  <PresentationFormat>On-screen Show (16:9)</PresentationFormat>
  <Paragraphs>259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Direct Measurement</vt:lpstr>
      <vt:lpstr>Agenda</vt:lpstr>
      <vt:lpstr>Requirements and Scope</vt:lpstr>
      <vt:lpstr>Stand-alone Direct Measurement Test Packet for Packet Loss</vt:lpstr>
      <vt:lpstr>Direct Measurement TLV vs. Direct Measurement Test Packet</vt:lpstr>
      <vt:lpstr>PowerPoint Presentation</vt:lpstr>
      <vt:lpstr>Alternate Marking Method for Packet Loss</vt:lpstr>
      <vt:lpstr>Packet Loss Calculation </vt:lpstr>
      <vt:lpstr>Next Steps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2011</cp:revision>
  <dcterms:created xsi:type="dcterms:W3CDTF">2010-06-30T04:12:48Z</dcterms:created>
  <dcterms:modified xsi:type="dcterms:W3CDTF">2021-01-25T21:36:10Z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