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6" r:id="rId5"/>
    <p:sldId id="1673" r:id="rId6"/>
    <p:sldId id="1669" r:id="rId7"/>
    <p:sldId id="1674" r:id="rId8"/>
    <p:sldId id="1668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14" d="100"/>
          <a:sy n="114" d="100"/>
        </p:scale>
        <p:origin x="176" y="1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02324" y="1232922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 (8-bit) Flags: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Existing default behavior as defined in RFC 8762.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in-band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Control Code in Session-Sender Test Packet – Unauthenticated 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pPr lvl="1"/>
            <a:r>
              <a:rPr lang="en-US" sz="1600" dirty="0"/>
              <a:t>Link can be LAG (bundle) member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69876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</a:t>
            </a:r>
          </a:p>
          <a:p>
            <a:pPr lvl="1"/>
            <a:r>
              <a:rPr lang="en-US" sz="1600" dirty="0"/>
              <a:t>order of 10Ks SR Policy (that can have active and standby candidate-paths and each can have multiple segment-lists)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7681</TotalTime>
  <Words>950</Words>
  <Application>Microsoft Macintosh PowerPoint</Application>
  <PresentationFormat>On-screen Show (16:9)</PresentationFormat>
  <Paragraphs>142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2010</cp:revision>
  <dcterms:created xsi:type="dcterms:W3CDTF">2010-06-30T04:12:48Z</dcterms:created>
  <dcterms:modified xsi:type="dcterms:W3CDTF">2021-01-25T21:37:35Z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