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320" r:id="rId8"/>
    <p:sldId id="1658" r:id="rId9"/>
    <p:sldId id="1667" r:id="rId10"/>
    <p:sldId id="1674" r:id="rId11"/>
    <p:sldId id="1670" r:id="rId12"/>
    <p:sldId id="1654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6957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Synthetic Loss Measurement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marL="0" indent="0"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Support hardware implementation 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RFC8972]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draft-</a:t>
            </a:r>
            <a:r>
              <a:rPr lang="en-US" sz="1400" dirty="0" err="1"/>
              <a:t>gandhi</a:t>
            </a:r>
            <a:r>
              <a:rPr lang="en-US" sz="1400" dirty="0"/>
              <a:t>-</a:t>
            </a:r>
            <a:r>
              <a:rPr lang="en-US" sz="1400" dirty="0" err="1"/>
              <a:t>ippm</a:t>
            </a:r>
            <a:r>
              <a:rPr lang="en-US" sz="1400" dirty="0"/>
              <a:t>-stamp-</a:t>
            </a:r>
            <a:r>
              <a:rPr lang="en-US" sz="1400" dirty="0" err="1"/>
              <a:t>srpm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Synthetic Loss Type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</a:t>
            </a:r>
            <a:r>
              <a:rPr lang="en-US" sz="1200" b="1" dirty="0"/>
              <a:t>links</a:t>
            </a:r>
            <a:r>
              <a:rPr lang="en-US" sz="1200" dirty="0"/>
              <a:t>, the STAMP session-sender test packet is routed over the links using local and remote link addresses.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</a:t>
            </a:r>
          </a:p>
          <a:p>
            <a:r>
              <a:rPr lang="en-US" sz="1200" dirty="0"/>
              <a:t>TTL is set 1. RA not set.</a:t>
            </a:r>
          </a:p>
          <a:p>
            <a:r>
              <a:rPr lang="en-US" sz="1200" dirty="0"/>
              <a:t>Applicable to physical, virtual, LAG, LAG member, numbered/unnumbered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885950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047750"/>
            <a:ext cx="4648200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b="1" dirty="0"/>
              <a:t>end-to-end</a:t>
            </a:r>
            <a:r>
              <a:rPr lang="en-US" sz="1200" dirty="0"/>
              <a:t> SR Policy, the STAMP session-sender test packet is sent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 layer processing in SRv6 network programming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</a:t>
            </a:r>
          </a:p>
          <a:p>
            <a:r>
              <a:rPr lang="en-US" sz="1200" dirty="0"/>
              <a:t>TTL is set 255</a:t>
            </a:r>
          </a:p>
          <a:p>
            <a:r>
              <a:rPr lang="en-US" sz="1200" dirty="0"/>
              <a:t>RA not set.</a:t>
            </a:r>
          </a:p>
          <a:p>
            <a:r>
              <a:rPr lang="en-US" sz="1200" dirty="0"/>
              <a:t>Color only SR Policy:</a:t>
            </a:r>
          </a:p>
          <a:p>
            <a:pPr lvl="1"/>
            <a:r>
              <a:rPr lang="en-US" sz="1200" dirty="0"/>
              <a:t>Destination Address in 127/8 address</a:t>
            </a:r>
          </a:p>
          <a:p>
            <a:pPr lvl="1"/>
            <a:r>
              <a:rPr lang="en-US" sz="1200" dirty="0"/>
              <a:t>TTL is set 1.</a:t>
            </a:r>
          </a:p>
          <a:p>
            <a:r>
              <a:rPr lang="en-US" sz="1200" dirty="0"/>
              <a:t>P2MP SR Policy</a:t>
            </a:r>
          </a:p>
          <a:p>
            <a:pPr lvl="1"/>
            <a:r>
              <a:rPr lang="en-US" sz="1200" dirty="0"/>
              <a:t>Destination Address in 127/8 range</a:t>
            </a:r>
          </a:p>
          <a:p>
            <a:pPr lvl="1"/>
            <a:r>
              <a:rPr lang="en-US" sz="12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test packet reply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Control Code from the received test packet if set.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Figure: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solidFill>
                  <a:srgbClr val="0070C0"/>
                </a:solidFill>
              </a:rPr>
              <a:t>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solidFill>
                  <a:srgbClr val="0070C0"/>
                </a:solidFill>
              </a:rPr>
              <a:t>Use Return Path TLV for STAMP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/>
              <a:t>  Test packet carries the return path in the header</a:t>
            </a:r>
            <a:endParaRPr lang="en-US" sz="20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1144</Words>
  <Application>Microsoft Macintosh PowerPoint</Application>
  <PresentationFormat>On-screen Show (16:9)</PresentationFormat>
  <Paragraphs>207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Provisioning Model</vt:lpstr>
      <vt:lpstr>Session-Sender Test Packet for Links</vt:lpstr>
      <vt:lpstr>Session-Sender Test Packet for SR-MPLS and SRv6 Policy</vt:lpstr>
      <vt:lpstr> 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1772</cp:revision>
  <dcterms:created xsi:type="dcterms:W3CDTF">2010-06-30T04:12:48Z</dcterms:created>
  <dcterms:modified xsi:type="dcterms:W3CDTF">2021-01-25T21:29:18Z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