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7" r:id="rId2"/>
    <p:sldId id="329" r:id="rId3"/>
    <p:sldId id="330" r:id="rId4"/>
    <p:sldId id="323" r:id="rId5"/>
    <p:sldId id="321" r:id="rId6"/>
    <p:sldId id="326" r:id="rId7"/>
    <p:sldId id="320" r:id="rId8"/>
    <p:sldId id="333" r:id="rId9"/>
    <p:sldId id="332" r:id="rId10"/>
    <p:sldId id="328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8"/>
    <p:restoredTop sz="80000"/>
  </p:normalViewPr>
  <p:slideViewPr>
    <p:cSldViewPr>
      <p:cViewPr varScale="1">
        <p:scale>
          <a:sx n="135" d="100"/>
          <a:sy n="135" d="100"/>
        </p:scale>
        <p:origin x="20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52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32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07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68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50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38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08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60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12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12570"/>
            <a:ext cx="9067800" cy="1676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PCEP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Extensions for Associated Bidirectional Label Switched Paths (LSPs) with </a:t>
            </a:r>
            <a:r>
              <a:rPr lang="en-US" sz="3600" dirty="0" err="1">
                <a:latin typeface="Calibri" charset="0"/>
                <a:ea typeface="Calibri" charset="0"/>
                <a:cs typeface="Calibri" charset="0"/>
              </a:rPr>
              <a:t>Stateful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PCE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907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draft-ietf-pce-association-bidir-06</a:t>
            </a:r>
            <a:endParaRPr lang="en-US" sz="2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952750"/>
            <a:ext cx="58674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Rakesh Gandhi (</a:t>
            </a:r>
            <a:r>
              <a:rPr lang="en-US" altLang="zh-CN" i="1" dirty="0" err="1">
                <a:latin typeface="Calibri" charset="0"/>
                <a:ea typeface="Calibri" charset="0"/>
                <a:cs typeface="Calibri" charset="0"/>
              </a:rPr>
              <a:t>rgandhi@cisco.com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Colby Barth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cbarth@juniper.net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Bin Wen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Bin_Wen@comcast.com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7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7BAEC-FA47-1C4C-8030-AB7E0F1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10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2025B-D562-554C-9CC8-AC16677F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45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Double-sided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Single-sided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C5B3-062D-124B-A664-B3B1E81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2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/>
            <a:r>
              <a:rPr lang="en-US" sz="1800" dirty="0"/>
              <a:t>Packet transport networks deploying bidirectional RSVP LSPs</a:t>
            </a:r>
          </a:p>
          <a:p>
            <a:pPr lvl="1"/>
            <a:r>
              <a:rPr lang="en-US" sz="1800" dirty="0"/>
              <a:t>Co-routed and non-co-routed forward and reverse RSVP LSPs</a:t>
            </a:r>
          </a:p>
          <a:p>
            <a:pPr marL="0" indent="0">
              <a:buNone/>
            </a:pPr>
            <a:r>
              <a:rPr lang="en-US" sz="1800" dirty="0"/>
              <a:t>Scope:</a:t>
            </a:r>
          </a:p>
          <a:p>
            <a:pPr lvl="1"/>
            <a:r>
              <a:rPr lang="en-US" sz="1800" dirty="0"/>
              <a:t>Associated bidirectional RSVP LSPs</a:t>
            </a:r>
          </a:p>
          <a:p>
            <a:pPr lvl="1"/>
            <a:r>
              <a:rPr lang="en-US" sz="1800" dirty="0"/>
              <a:t>PCE-Initiated LSPs</a:t>
            </a:r>
          </a:p>
          <a:p>
            <a:pPr lvl="1"/>
            <a:r>
              <a:rPr lang="en-US" sz="1800" dirty="0"/>
              <a:t>PCC-Initiated LSPs</a:t>
            </a:r>
          </a:p>
          <a:p>
            <a:pPr lvl="1"/>
            <a:r>
              <a:rPr lang="en-US" sz="1800" dirty="0"/>
              <a:t>Stateless PCE (e.g. for co-routed path computation requests)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F22AD-A51B-324E-A865-AC2A0317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9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A7AEFCA-8E6C-4C1F-BD56-5643E351B9A5}"/>
              </a:ext>
            </a:extLst>
          </p:cNvPr>
          <p:cNvSpPr/>
          <p:nvPr/>
        </p:nvSpPr>
        <p:spPr>
          <a:xfrm>
            <a:off x="1716019" y="1621671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18"/>
            <a:ext cx="9144000" cy="7888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Single-sided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47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2051" y="78249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0850" y="3409950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391400" y="3409950"/>
            <a:ext cx="1295400" cy="126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08300" y="3422650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07000" y="3409951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2176" y="2067197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12176" y="2728873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41500" y="3743325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18000" y="3738960"/>
            <a:ext cx="8255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64086" y="3738960"/>
            <a:ext cx="7620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02400" y="4171950"/>
            <a:ext cx="8382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267200" y="4171950"/>
            <a:ext cx="8763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8801" y="4171950"/>
            <a:ext cx="990599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654" y="1481110"/>
            <a:ext cx="4332316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PCC or PCE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Endpoint-A signals RSVP REVERSE_LSP Object in LSP1 Path message for reverse LSP2</a:t>
            </a:r>
          </a:p>
        </p:txBody>
      </p:sp>
      <p:sp>
        <p:nvSpPr>
          <p:cNvPr id="15" name="Up-Down Arrow 14"/>
          <p:cNvSpPr/>
          <p:nvPr/>
        </p:nvSpPr>
        <p:spPr>
          <a:xfrm>
            <a:off x="1156353" y="1939074"/>
            <a:ext cx="279401" cy="1347789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41017" y="1939074"/>
            <a:ext cx="279401" cy="1347789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C456450-1AEC-4D44-93E4-EA463BDE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7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8">
            <a:extLst>
              <a:ext uri="{FF2B5EF4-FFF2-40B4-BE49-F238E27FC236}">
                <a16:creationId xmlns:a16="http://schemas.microsoft.com/office/drawing/2014/main" id="{3171483D-7117-4910-B287-15684975E95E}"/>
              </a:ext>
            </a:extLst>
          </p:cNvPr>
          <p:cNvSpPr/>
          <p:nvPr/>
        </p:nvSpPr>
        <p:spPr>
          <a:xfrm>
            <a:off x="7015930" y="1401771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2FD1C7C1-AD22-46E0-9740-28FF7EF9A182}"/>
              </a:ext>
            </a:extLst>
          </p:cNvPr>
          <p:cNvSpPr/>
          <p:nvPr/>
        </p:nvSpPr>
        <p:spPr>
          <a:xfrm>
            <a:off x="429807" y="1403710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5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Double-sided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68408" y="1030487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7364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427914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44814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43514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0225" y="1826405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110173" y="1824466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78014" y="3783303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54514" y="3778938"/>
            <a:ext cx="825500" cy="280589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77014" y="3778939"/>
            <a:ext cx="762000" cy="28058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38914" y="4258249"/>
            <a:ext cx="8382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303714" y="4258249"/>
            <a:ext cx="8763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65315" y="4258249"/>
            <a:ext cx="990599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30776" y="2551587"/>
            <a:ext cx="3394701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00263" y="1598825"/>
            <a:ext cx="2310900" cy="1839722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73453" y="1600709"/>
            <a:ext cx="2457450" cy="1869833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E72163-82DD-1F4E-AA6D-DCB5AF07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1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1"/>
            <a:ext cx="84582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Association Type (TBD1) = Single-sided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Association Type (TBD2) = Double-sided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 Association ID, Association Source, Global Association Source and Extended Association ID in the Association Object of the bidirectional LSPs are populated using the procedures defined in [RFC7551].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These Association Types are operator-configured associations.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Operator-configured Association Range TLV (Type 29) SHOULD NOT be sent, so that the entire range of association ID can be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50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2DB5E-0418-0246-B5BF-B4552D8F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067800" cy="9715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Bidirectional LSP Association Group TLV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653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" y="2918095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F (Forward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forward LSP of the bidirectional LSP.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R (Reverse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reverse LSP of the bidirectional LSP. 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 (Co-routed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associated bidirectional LSP is co-routed.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9134-D947-DC49-A6AA-0290AC97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38F58-A84D-DE42-B390-F12A4368F957}"/>
              </a:ext>
            </a:extLst>
          </p:cNvPr>
          <p:cNvSpPr/>
          <p:nvPr/>
        </p:nvSpPr>
        <p:spPr>
          <a:xfrm>
            <a:off x="1143000" y="971551"/>
            <a:ext cx="6477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0                   1                   2                   3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0 1 2 3 4 5 6 7 8 9 0 1 2 3 4 5 6 7 8 9 0 1 2 3 4 5 6 7 8 9 0 1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Type = TBD3           |             Length            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              Reserved                          |C|R|F|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Figure: Bidirectional LSP Association Group TLV format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6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677"/>
            <a:ext cx="8077200" cy="3581401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forward and reverse LSPs MUST belong to the same bidirectional TE tunnel [RFC3209].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Tunnel mismatch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LSP (forward or reverse) cannot be part of more than one Bidirectional LSP Association Group.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Group Mismatch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If a PCEP speaker receives a different PST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23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Already in the WG LC Queue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9102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591</Words>
  <Application>Microsoft Macintosh PowerPoint</Application>
  <PresentationFormat>On-screen Show (16:9)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Candara</vt:lpstr>
      <vt:lpstr>Courier</vt:lpstr>
      <vt:lpstr>Default Design</vt:lpstr>
      <vt:lpstr>PCEP Extensions for Associated Bidirectional Label Switched Paths (LSPs) with Stateful PCE</vt:lpstr>
      <vt:lpstr>Agenda</vt:lpstr>
      <vt:lpstr>Requirements and Scope</vt:lpstr>
      <vt:lpstr>Single-sided Associated Bidirectional LSP</vt:lpstr>
      <vt:lpstr>Double-sided Associated Bidirectional LSP</vt:lpstr>
      <vt:lpstr>PCEP Association Object</vt:lpstr>
      <vt:lpstr>Bidirectional LSP Association Group TLV 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802</cp:revision>
  <dcterms:created xsi:type="dcterms:W3CDTF">2010-06-30T04:12:48Z</dcterms:created>
  <dcterms:modified xsi:type="dcterms:W3CDTF">2020-06-25T15:13:17Z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