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Associating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399</Words>
  <Application>Microsoft Macintosh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802</cp:revision>
  <dcterms:created xsi:type="dcterms:W3CDTF">2010-06-30T04:12:48Z</dcterms:created>
  <dcterms:modified xsi:type="dcterms:W3CDTF">2020-06-25T15:12:24Z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