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0" r:id="rId11"/>
    <p:sldId id="317" r:id="rId12"/>
    <p:sldId id="1658" r:id="rId13"/>
    <p:sldId id="32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4"/>
    <p:restoredTop sz="93083" autoAdjust="0"/>
  </p:normalViewPr>
  <p:slideViewPr>
    <p:cSldViewPr>
      <p:cViewPr varScale="1">
        <p:scale>
          <a:sx n="150" d="100"/>
          <a:sy n="150" d="100"/>
        </p:scale>
        <p:origin x="160" y="9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369"/>
            <a:ext cx="9144000" cy="1500187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83556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520552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36839"/>
            <a:ext cx="8382000" cy="1756479"/>
          </a:xfrm>
        </p:spPr>
        <p:txBody>
          <a:bodyPr/>
          <a:lstStyle/>
          <a:p>
            <a:r>
              <a:rPr lang="en-US" sz="18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8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CE6DD2-1689-42C8-A964-194303625634}"/>
              </a:ext>
            </a:extLst>
          </p:cNvPr>
          <p:cNvGrpSpPr/>
          <p:nvPr/>
        </p:nvGrpSpPr>
        <p:grpSpPr>
          <a:xfrm>
            <a:off x="76200" y="2589278"/>
            <a:ext cx="8978081" cy="2148987"/>
            <a:chOff x="76200" y="2589278"/>
            <a:chExt cx="8978081" cy="21489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00" y="2589278"/>
              <a:ext cx="4634681" cy="2148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589278"/>
              <a:ext cx="4620816" cy="214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 11: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 10: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2646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Draft was published </a:t>
            </a:r>
            <a:r>
              <a:rPr lang="en-CA" sz="1600" i="1" dirty="0"/>
              <a:t>draft-gandhi-spring-udp-pm-00</a:t>
            </a:r>
            <a:endParaRPr lang="en-US" sz="16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Presented </a:t>
            </a:r>
            <a:r>
              <a:rPr lang="en-CA" sz="1600" i="1" dirty="0"/>
              <a:t>draft-gandhi-spring-udp-pm-01 </a:t>
            </a:r>
            <a:r>
              <a:rPr lang="en-CA" sz="1600" dirty="0"/>
              <a:t>at IETF 102 Montreal in SPRING WG</a:t>
            </a:r>
            <a:endParaRPr lang="en-US" sz="16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Presented </a:t>
            </a:r>
            <a:r>
              <a:rPr lang="en-CA" sz="1600" i="1" dirty="0"/>
              <a:t>draft-gandhi-spring-udp-pm-02 </a:t>
            </a:r>
            <a:r>
              <a:rPr lang="en-US" sz="16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Draft was renamed to </a:t>
            </a:r>
            <a:r>
              <a:rPr lang="en-CA" sz="1600" i="1" dirty="0"/>
              <a:t>draft-gandhi-spring-rfc6374-srpm-udp-00</a:t>
            </a:r>
            <a:endParaRPr lang="en-US" sz="16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Presented </a:t>
            </a:r>
            <a:r>
              <a:rPr lang="en-CA" sz="1600" i="1" dirty="0"/>
              <a:t>draft-gandhi-spring-rfc6374-srpm-udp-00</a:t>
            </a:r>
            <a:r>
              <a:rPr lang="en-US" sz="16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Elaborate on message processing rules (e.g. TTL value, UDP Checksum and Router Alert)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details for P2MP SR Policy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Move SR-MPLS Return Path TLV and Block Number TLV to SR-MPLS draft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They are not related to UDP path extensions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600" dirty="0"/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882346"/>
            <a:ext cx="8458200" cy="1451056"/>
          </a:xfrm>
        </p:spPr>
        <p:txBody>
          <a:bodyPr/>
          <a:lstStyle/>
          <a:p>
            <a:r>
              <a:rPr lang="en-US" sz="16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measurement, the probe query messages are sent with MPLS label stack SR-MPLS Policies and SRH with SID list for SRv6 Policies.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1072" y="2333402"/>
            <a:ext cx="3505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Payload contains [RFC6374] defined message for DM or LM.</a:t>
            </a:r>
          </a:p>
          <a:p>
            <a:r>
              <a:rPr lang="en-US" sz="1600" kern="0" dirty="0"/>
              <a:t>User-configured UDP port TBA1 is used for identifying DM probe packets.</a:t>
            </a:r>
          </a:p>
          <a:p>
            <a:r>
              <a:rPr lang="en-US" sz="1600" kern="0" dirty="0"/>
              <a:t>User-configured UDP port IANA-TBD2 is used for identifying LM probe packets.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4038600" y="2203312"/>
            <a:ext cx="49530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Sender IPv4 or IPv6 Address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Sender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 and LM.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932</Words>
  <Application>Microsoft Macintosh PowerPoint</Application>
  <PresentationFormat>On-screen Show (16:9)</PresentationFormat>
  <Paragraphs>152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Response Messages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1158</cp:revision>
  <dcterms:created xsi:type="dcterms:W3CDTF">2010-06-30T04:12:48Z</dcterms:created>
  <dcterms:modified xsi:type="dcterms:W3CDTF">2020-04-13T20:47:15Z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