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hardware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7139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686133"/>
            <a:ext cx="37338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764596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669114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769060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 Payload as defined in Section 4.2.1 of RFC 5357 Or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  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Or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1463</Words>
  <Application>Microsoft Macintosh PowerPoint</Application>
  <PresentationFormat>On-screen Show (16:9)</PresentationFormat>
  <Paragraphs>231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1707</cp:revision>
  <dcterms:created xsi:type="dcterms:W3CDTF">2010-06-30T04:12:48Z</dcterms:created>
  <dcterms:modified xsi:type="dcterms:W3CDTF">2020-07-08T12:42:45Z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