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SID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666750"/>
            <a:ext cx="4643034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dirty="0" err="1">
                <a:latin typeface="Courier" pitchFamily="2" charset="0"/>
              </a:rPr>
              <a:t>End.TSF</a:t>
            </a:r>
            <a:r>
              <a:rPr lang="en-CA" sz="900" dirty="0">
                <a:latin typeface="Courier" pitchFamily="2" charset="0"/>
              </a:rPr>
              <a:t>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SID Function </a:t>
            </a:r>
            <a:r>
              <a:rPr lang="en-US" sz="1400" dirty="0" err="1"/>
              <a:t>End.TSF</a:t>
            </a:r>
            <a:r>
              <a:rPr lang="en-US" sz="1400" dirty="0"/>
              <a:t>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73835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(Simple TWAMP (STAMP))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(TWAMP Light/Simple TWAMP (STAMP)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of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in the fast-path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is notified as soon as one or more return probe messages are received at the sender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405974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TWAMP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58832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1643</Words>
  <Application>Microsoft Macintosh PowerPoint</Application>
  <PresentationFormat>On-screen Show (16:9)</PresentationFormat>
  <Paragraphs>282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Notifications</vt:lpstr>
      <vt:lpstr>Probe Messages for Timestamp and Forward Function</vt:lpstr>
      <vt:lpstr>SR-MPLS with Timestamp and Forward Function</vt:lpstr>
      <vt:lpstr>SRv6 with Timestamp and Forward SID Function</vt:lpstr>
      <vt:lpstr>ECMP Support for SR Paths</vt:lpstr>
      <vt:lpstr>Example Provisioning Model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1772</cp:revision>
  <dcterms:created xsi:type="dcterms:W3CDTF">2010-06-30T04:12:48Z</dcterms:created>
  <dcterms:modified xsi:type="dcterms:W3CDTF">2020-09-14T16:08:19Z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